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832" autoAdjust="0"/>
  </p:normalViewPr>
  <p:slideViewPr>
    <p:cSldViewPr>
      <p:cViewPr varScale="1">
        <p:scale>
          <a:sx n="76" d="100"/>
          <a:sy n="76" d="100"/>
        </p:scale>
        <p:origin x="-666" y="-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22AEE-0F57-4078-AF9D-CC68F602B23A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EB941D-C19E-4F64-AB4B-182D2417813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B941D-C19E-4F64-AB4B-182D2417813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78800-A9C8-44E0-813E-145386488464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B577-E4D9-48F4-BBFD-B5968AAD559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78800-A9C8-44E0-813E-145386488464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B577-E4D9-48F4-BBFD-B5968AAD559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78800-A9C8-44E0-813E-145386488464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B577-E4D9-48F4-BBFD-B5968AAD559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78800-A9C8-44E0-813E-145386488464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B577-E4D9-48F4-BBFD-B5968AAD559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78800-A9C8-44E0-813E-145386488464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B577-E4D9-48F4-BBFD-B5968AAD559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78800-A9C8-44E0-813E-145386488464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B577-E4D9-48F4-BBFD-B5968AAD559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78800-A9C8-44E0-813E-145386488464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B577-E4D9-48F4-BBFD-B5968AAD559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78800-A9C8-44E0-813E-145386488464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B577-E4D9-48F4-BBFD-B5968AAD559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78800-A9C8-44E0-813E-145386488464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B577-E4D9-48F4-BBFD-B5968AAD559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78800-A9C8-44E0-813E-145386488464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B577-E4D9-48F4-BBFD-B5968AAD559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78800-A9C8-44E0-813E-145386488464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B577-E4D9-48F4-BBFD-B5968AAD559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78800-A9C8-44E0-813E-145386488464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DB577-E4D9-48F4-BBFD-B5968AAD559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対角する 2 つの角を丸めた四角形 3"/>
          <p:cNvSpPr/>
          <p:nvPr/>
        </p:nvSpPr>
        <p:spPr>
          <a:xfrm>
            <a:off x="151062" y="159746"/>
            <a:ext cx="6552728" cy="1008112"/>
          </a:xfrm>
          <a:prstGeom prst="round2DiagRect">
            <a:avLst/>
          </a:prstGeom>
          <a:solidFill>
            <a:schemeClr val="bg1"/>
          </a:solidFill>
          <a:ln w="127000" cmpd="thickThin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アンチ・ドーピング研修会</a:t>
            </a:r>
            <a:endParaRPr kumimoji="1" lang="ja-JP" altLang="en-US" sz="3600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8432" y="1280592"/>
            <a:ext cx="6669360" cy="1624902"/>
          </a:xfrm>
          <a:prstGeom prst="rect">
            <a:avLst/>
          </a:prstGeom>
          <a:solidFill>
            <a:schemeClr val="bg1"/>
          </a:solidFill>
          <a:ln w="127000" cmpd="thickThin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7313">
              <a:lnSpc>
                <a:spcPct val="150000"/>
              </a:lnSpc>
            </a:pP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日時：平成</a:t>
            </a:r>
            <a:r>
              <a:rPr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29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8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30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（水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r>
              <a:rPr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19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30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</a:t>
            </a:r>
            <a:r>
              <a:rPr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21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00</a:t>
            </a:r>
            <a:endParaRPr kumimoji="1" lang="en-US" altLang="ja-JP" sz="2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87313">
              <a:lnSpc>
                <a:spcPct val="150000"/>
              </a:lnSpc>
            </a:pP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場所：敦賀市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福祉総合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センター「あいあいプラザ」つどいの部屋</a:t>
            </a:r>
            <a:endParaRPr lang="en-US" altLang="ja-JP" sz="2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r">
              <a:lnSpc>
                <a:spcPct val="1500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福井県敦賀市東洋町</a:t>
            </a:r>
            <a:r>
              <a:rPr kumimoji="1" lang="en-US" altLang="ja-JP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4-1</a:t>
            </a:r>
            <a:r>
              <a:rPr kumimoji="1"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kumimoji="1" lang="en-US" altLang="ja-JP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TEL 0770-22-1700</a:t>
            </a:r>
            <a:endParaRPr kumimoji="1" lang="ja-JP" altLang="en-US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47914" y="3080792"/>
            <a:ext cx="6552000" cy="6120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kumimoji="1"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19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30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19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50</a:t>
            </a:r>
          </a:p>
          <a:p>
            <a:pPr>
              <a:lnSpc>
                <a:spcPct val="120000"/>
              </a:lnSpc>
            </a:pPr>
            <a:r>
              <a:rPr lang="ja-JP" altLang="en-US" sz="28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アンチ・ドーピングとは</a:t>
            </a:r>
            <a:endParaRPr lang="en-US" altLang="ja-JP" sz="28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～医療機関スタッフとして知っておきたいこと～</a:t>
            </a:r>
            <a:endParaRPr lang="en-US" altLang="ja-JP" sz="24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439863">
              <a:lnSpc>
                <a:spcPct val="120000"/>
              </a:lnSpc>
            </a:pP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福井県病院薬剤師会 学術委員会</a:t>
            </a:r>
            <a:endParaRPr lang="en-US" altLang="ja-JP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439863">
              <a:lnSpc>
                <a:spcPct val="120000"/>
              </a:lnSpc>
            </a:pP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福井大学医学部附属病院　薬剤部　矢野良一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19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50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21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00</a:t>
            </a:r>
          </a:p>
          <a:p>
            <a:pPr>
              <a:lnSpc>
                <a:spcPct val="120000"/>
              </a:lnSpc>
            </a:pPr>
            <a:r>
              <a:rPr lang="ja-JP" altLang="en-US" sz="28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禁止薬物の</a:t>
            </a:r>
            <a:r>
              <a:rPr lang="ja-JP" altLang="en-US" sz="28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調べ方</a:t>
            </a:r>
            <a:endParaRPr lang="en-US" altLang="ja-JP" sz="28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439863">
              <a:lnSpc>
                <a:spcPct val="1200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（一社）福井県薬剤師会 アンチ・ドーピング委員会</a:t>
            </a:r>
            <a:endParaRPr kumimoji="1" lang="en-US" altLang="ja-JP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439863">
              <a:lnSpc>
                <a:spcPct val="120000"/>
              </a:lnSpc>
              <a:spcAft>
                <a:spcPts val="1800"/>
              </a:spcAft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カドノ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薬局市立病院前店　池田直樹</a:t>
            </a:r>
            <a:endParaRPr lang="en-US" altLang="ja-JP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ja-JP" sz="16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アスリートが医療機関を受診されたとき、皆さんは自信をもって対応できますか？</a:t>
            </a:r>
          </a:p>
          <a:p>
            <a:pPr>
              <a:lnSpc>
                <a:spcPct val="120000"/>
              </a:lnSpc>
            </a:pPr>
            <a:r>
              <a:rPr lang="ja-JP" altLang="ja-JP" sz="16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正しい知識を持ち、適切な情報源を</a:t>
            </a:r>
            <a:r>
              <a:rPr lang="ja-JP" altLang="ja-JP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用いて</a:t>
            </a:r>
            <a:r>
              <a:rPr lang="ja-JP" altLang="en-US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禁止薬物</a:t>
            </a:r>
            <a:r>
              <a:rPr lang="ja-JP" altLang="ja-JP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</a:t>
            </a:r>
            <a:r>
              <a:rPr lang="ja-JP" altLang="ja-JP" sz="16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調べることができるように</a:t>
            </a:r>
            <a:r>
              <a:rPr lang="ja-JP" altLang="ja-JP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n-US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実際にスマートフォンやタブレットを用いて調べ方を体験していただきます</a:t>
            </a:r>
            <a:r>
              <a:rPr lang="ja-JP" altLang="ja-JP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。</a:t>
            </a:r>
            <a:endParaRPr lang="en-US" altLang="ja-JP" sz="16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「薬剤師</a:t>
            </a:r>
            <a:r>
              <a:rPr lang="ja-JP" altLang="en-US" sz="16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のため</a:t>
            </a:r>
            <a:r>
              <a:rPr lang="ja-JP" altLang="en-US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r>
              <a:rPr lang="ja-JP" altLang="en-US" sz="16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アンチ・</a:t>
            </a:r>
            <a:r>
              <a:rPr lang="ja-JP" altLang="en-US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ドーピングガイドブック」をお持ちの方は持参してください。</a:t>
            </a:r>
            <a:endParaRPr lang="en-US" altLang="ja-JP" sz="16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endParaRPr kumimoji="1"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ja-JP" sz="1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＊日病薬病院薬学認定薬剤師制度</a:t>
            </a:r>
            <a:r>
              <a:rPr lang="en-US" altLang="ja-JP" sz="1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0.5</a:t>
            </a:r>
            <a:r>
              <a:rPr lang="ja-JP" altLang="ja-JP" sz="1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単位（医薬品情報 Ⅱ</a:t>
            </a:r>
            <a:r>
              <a:rPr lang="en-US" altLang="ja-JP" sz="1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-3</a:t>
            </a:r>
            <a:r>
              <a:rPr lang="ja-JP" altLang="ja-JP" sz="1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r>
              <a:rPr lang="ja-JP" altLang="ja-JP" sz="1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申請中</a:t>
            </a:r>
            <a:endParaRPr lang="en-US" altLang="ja-JP" sz="14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＊日本薬剤師研修センター単位「１単位」取得の対象になります</a:t>
            </a:r>
            <a:endParaRPr lang="ja-JP" altLang="ja-JP" sz="1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97060" y="9320436"/>
            <a:ext cx="6669360" cy="472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共催　（一社）福井県薬剤師会　福井県病院薬剤師会</a:t>
            </a:r>
            <a:endParaRPr kumimoji="1" lang="ja-JP" altLang="en-US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01166" y="6969224"/>
            <a:ext cx="6444000" cy="1368152"/>
          </a:xfrm>
          <a:prstGeom prst="rect">
            <a:avLst/>
          </a:prstGeom>
          <a:noFill/>
          <a:ln w="38100">
            <a:solidFill>
              <a:schemeClr val="accent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73</Words>
  <Application>Microsoft Office PowerPoint</Application>
  <PresentationFormat>A4 210 x 297 mm</PresentationFormat>
  <Paragraphs>21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yakuji-user</dc:creator>
  <cp:lastModifiedBy>yakuji-user</cp:lastModifiedBy>
  <cp:revision>7</cp:revision>
  <dcterms:created xsi:type="dcterms:W3CDTF">2017-07-12T01:14:45Z</dcterms:created>
  <dcterms:modified xsi:type="dcterms:W3CDTF">2017-07-12T01:50:19Z</dcterms:modified>
</cp:coreProperties>
</file>