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8" r:id="rId2"/>
  </p:sldIdLst>
  <p:sldSz cx="12192000" cy="1625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0C64"/>
    <a:srgbClr val="8415B1"/>
    <a:srgbClr val="27F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45" d="100"/>
          <a:sy n="45" d="100"/>
        </p:scale>
        <p:origin x="19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D2BF9-A2DA-470B-AF3E-01FAB496DC8E}" type="datetimeFigureOut">
              <a:rPr kumimoji="1" lang="ja-JP" altLang="en-US" smtClean="0"/>
              <a:t>2017/9/6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45BAA-9B83-4F14-86A3-B8610F1973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042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E8F8A6-2CC7-4331-AEEB-027B60F77095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860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5049901"/>
            <a:ext cx="10363200" cy="348450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9211734"/>
            <a:ext cx="8534400" cy="41543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50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00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50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001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751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501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251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002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913C-4C3B-A342-AABC-67F4CB91746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50C7-9DFA-0A4B-A7BB-02DD11EE791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587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913C-4C3B-A342-AABC-67F4CB91746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50C7-9DFA-0A4B-A7BB-02DD11EE791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77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575799" y="650997"/>
            <a:ext cx="2971801" cy="1387028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60401" y="650997"/>
            <a:ext cx="8712201" cy="1387028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913C-4C3B-A342-AABC-67F4CB91746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50C7-9DFA-0A4B-A7BB-02DD11EE791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40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913C-4C3B-A342-AABC-67F4CB91746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50C7-9DFA-0A4B-A7BB-02DD11EE791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44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10445988"/>
            <a:ext cx="10363200" cy="3228623"/>
          </a:xfrm>
        </p:spPr>
        <p:txBody>
          <a:bodyPr anchor="t"/>
          <a:lstStyle>
            <a:lvl1pPr algn="l">
              <a:defRPr sz="6564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6889988"/>
            <a:ext cx="10363200" cy="3555999"/>
          </a:xfrm>
        </p:spPr>
        <p:txBody>
          <a:bodyPr anchor="b"/>
          <a:lstStyle>
            <a:lvl1pPr marL="0" indent="0">
              <a:buNone/>
              <a:defRPr sz="3282">
                <a:solidFill>
                  <a:schemeClr val="tx1">
                    <a:tint val="75000"/>
                  </a:schemeClr>
                </a:solidFill>
              </a:defRPr>
            </a:lvl1pPr>
            <a:lvl2pPr marL="750265" indent="0">
              <a:buNone/>
              <a:defRPr sz="2954">
                <a:solidFill>
                  <a:schemeClr val="tx1">
                    <a:tint val="75000"/>
                  </a:schemeClr>
                </a:solidFill>
              </a:defRPr>
            </a:lvl2pPr>
            <a:lvl3pPr marL="1500530" indent="0">
              <a:buNone/>
              <a:defRPr sz="2626">
                <a:solidFill>
                  <a:schemeClr val="tx1">
                    <a:tint val="75000"/>
                  </a:schemeClr>
                </a:solidFill>
              </a:defRPr>
            </a:lvl3pPr>
            <a:lvl4pPr marL="2250796" indent="0">
              <a:buNone/>
              <a:defRPr sz="2297">
                <a:solidFill>
                  <a:schemeClr val="tx1">
                    <a:tint val="75000"/>
                  </a:schemeClr>
                </a:solidFill>
              </a:defRPr>
            </a:lvl4pPr>
            <a:lvl5pPr marL="3001061" indent="0">
              <a:buNone/>
              <a:defRPr sz="2297">
                <a:solidFill>
                  <a:schemeClr val="tx1">
                    <a:tint val="75000"/>
                  </a:schemeClr>
                </a:solidFill>
              </a:defRPr>
            </a:lvl5pPr>
            <a:lvl6pPr marL="3751326" indent="0">
              <a:buNone/>
              <a:defRPr sz="2297">
                <a:solidFill>
                  <a:schemeClr val="tx1">
                    <a:tint val="75000"/>
                  </a:schemeClr>
                </a:solidFill>
              </a:defRPr>
            </a:lvl6pPr>
            <a:lvl7pPr marL="4501591" indent="0">
              <a:buNone/>
              <a:defRPr sz="2297">
                <a:solidFill>
                  <a:schemeClr val="tx1">
                    <a:tint val="75000"/>
                  </a:schemeClr>
                </a:solidFill>
              </a:defRPr>
            </a:lvl7pPr>
            <a:lvl8pPr marL="5251856" indent="0">
              <a:buNone/>
              <a:defRPr sz="2297">
                <a:solidFill>
                  <a:schemeClr val="tx1">
                    <a:tint val="75000"/>
                  </a:schemeClr>
                </a:solidFill>
              </a:defRPr>
            </a:lvl8pPr>
            <a:lvl9pPr marL="6002122" indent="0">
              <a:buNone/>
              <a:defRPr sz="2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913C-4C3B-A342-AABC-67F4CB91746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50C7-9DFA-0A4B-A7BB-02DD11EE791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72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60401" y="3793070"/>
            <a:ext cx="5842000" cy="10728208"/>
          </a:xfrm>
        </p:spPr>
        <p:txBody>
          <a:bodyPr/>
          <a:lstStyle>
            <a:lvl1pPr>
              <a:defRPr sz="4595"/>
            </a:lvl1pPr>
            <a:lvl2pPr>
              <a:defRPr sz="3938"/>
            </a:lvl2pPr>
            <a:lvl3pPr>
              <a:defRPr sz="3282"/>
            </a:lvl3pPr>
            <a:lvl4pPr>
              <a:defRPr sz="2954"/>
            </a:lvl4pPr>
            <a:lvl5pPr>
              <a:defRPr sz="2954"/>
            </a:lvl5pPr>
            <a:lvl6pPr>
              <a:defRPr sz="2954"/>
            </a:lvl6pPr>
            <a:lvl7pPr>
              <a:defRPr sz="2954"/>
            </a:lvl7pPr>
            <a:lvl8pPr>
              <a:defRPr sz="2954"/>
            </a:lvl8pPr>
            <a:lvl9pPr>
              <a:defRPr sz="295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705601" y="3793070"/>
            <a:ext cx="5842000" cy="10728208"/>
          </a:xfrm>
        </p:spPr>
        <p:txBody>
          <a:bodyPr/>
          <a:lstStyle>
            <a:lvl1pPr>
              <a:defRPr sz="4595"/>
            </a:lvl1pPr>
            <a:lvl2pPr>
              <a:defRPr sz="3938"/>
            </a:lvl2pPr>
            <a:lvl3pPr>
              <a:defRPr sz="3282"/>
            </a:lvl3pPr>
            <a:lvl4pPr>
              <a:defRPr sz="2954"/>
            </a:lvl4pPr>
            <a:lvl5pPr>
              <a:defRPr sz="2954"/>
            </a:lvl5pPr>
            <a:lvl6pPr>
              <a:defRPr sz="2954"/>
            </a:lvl6pPr>
            <a:lvl7pPr>
              <a:defRPr sz="2954"/>
            </a:lvl7pPr>
            <a:lvl8pPr>
              <a:defRPr sz="2954"/>
            </a:lvl8pPr>
            <a:lvl9pPr>
              <a:defRPr sz="295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913C-4C3B-A342-AABC-67F4CB91746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50C7-9DFA-0A4B-A7BB-02DD11EE791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442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650993"/>
            <a:ext cx="10972800" cy="27093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1" y="3638787"/>
            <a:ext cx="5386917" cy="1516473"/>
          </a:xfrm>
        </p:spPr>
        <p:txBody>
          <a:bodyPr anchor="b"/>
          <a:lstStyle>
            <a:lvl1pPr marL="0" indent="0">
              <a:buNone/>
              <a:defRPr sz="3938" b="1"/>
            </a:lvl1pPr>
            <a:lvl2pPr marL="750265" indent="0">
              <a:buNone/>
              <a:defRPr sz="3282" b="1"/>
            </a:lvl2pPr>
            <a:lvl3pPr marL="1500530" indent="0">
              <a:buNone/>
              <a:defRPr sz="2954" b="1"/>
            </a:lvl3pPr>
            <a:lvl4pPr marL="2250796" indent="0">
              <a:buNone/>
              <a:defRPr sz="2626" b="1"/>
            </a:lvl4pPr>
            <a:lvl5pPr marL="3001061" indent="0">
              <a:buNone/>
              <a:defRPr sz="2626" b="1"/>
            </a:lvl5pPr>
            <a:lvl6pPr marL="3751326" indent="0">
              <a:buNone/>
              <a:defRPr sz="2626" b="1"/>
            </a:lvl6pPr>
            <a:lvl7pPr marL="4501591" indent="0">
              <a:buNone/>
              <a:defRPr sz="2626" b="1"/>
            </a:lvl7pPr>
            <a:lvl8pPr marL="5251856" indent="0">
              <a:buNone/>
              <a:defRPr sz="2626" b="1"/>
            </a:lvl8pPr>
            <a:lvl9pPr marL="6002122" indent="0">
              <a:buNone/>
              <a:defRPr sz="2626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1" y="5155259"/>
            <a:ext cx="5386917" cy="9366016"/>
          </a:xfrm>
        </p:spPr>
        <p:txBody>
          <a:bodyPr/>
          <a:lstStyle>
            <a:lvl1pPr>
              <a:defRPr sz="3938"/>
            </a:lvl1pPr>
            <a:lvl2pPr>
              <a:defRPr sz="3282"/>
            </a:lvl2pPr>
            <a:lvl3pPr>
              <a:defRPr sz="2954"/>
            </a:lvl3pPr>
            <a:lvl4pPr>
              <a:defRPr sz="2626"/>
            </a:lvl4pPr>
            <a:lvl5pPr>
              <a:defRPr sz="2626"/>
            </a:lvl5pPr>
            <a:lvl6pPr>
              <a:defRPr sz="2626"/>
            </a:lvl6pPr>
            <a:lvl7pPr>
              <a:defRPr sz="2626"/>
            </a:lvl7pPr>
            <a:lvl8pPr>
              <a:defRPr sz="2626"/>
            </a:lvl8pPr>
            <a:lvl9pPr>
              <a:defRPr sz="262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7" y="3638787"/>
            <a:ext cx="5389035" cy="1516473"/>
          </a:xfrm>
        </p:spPr>
        <p:txBody>
          <a:bodyPr anchor="b"/>
          <a:lstStyle>
            <a:lvl1pPr marL="0" indent="0">
              <a:buNone/>
              <a:defRPr sz="3938" b="1"/>
            </a:lvl1pPr>
            <a:lvl2pPr marL="750265" indent="0">
              <a:buNone/>
              <a:defRPr sz="3282" b="1"/>
            </a:lvl2pPr>
            <a:lvl3pPr marL="1500530" indent="0">
              <a:buNone/>
              <a:defRPr sz="2954" b="1"/>
            </a:lvl3pPr>
            <a:lvl4pPr marL="2250796" indent="0">
              <a:buNone/>
              <a:defRPr sz="2626" b="1"/>
            </a:lvl4pPr>
            <a:lvl5pPr marL="3001061" indent="0">
              <a:buNone/>
              <a:defRPr sz="2626" b="1"/>
            </a:lvl5pPr>
            <a:lvl6pPr marL="3751326" indent="0">
              <a:buNone/>
              <a:defRPr sz="2626" b="1"/>
            </a:lvl6pPr>
            <a:lvl7pPr marL="4501591" indent="0">
              <a:buNone/>
              <a:defRPr sz="2626" b="1"/>
            </a:lvl7pPr>
            <a:lvl8pPr marL="5251856" indent="0">
              <a:buNone/>
              <a:defRPr sz="2626" b="1"/>
            </a:lvl8pPr>
            <a:lvl9pPr marL="6002122" indent="0">
              <a:buNone/>
              <a:defRPr sz="2626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7" y="5155259"/>
            <a:ext cx="5389035" cy="9366016"/>
          </a:xfrm>
        </p:spPr>
        <p:txBody>
          <a:bodyPr/>
          <a:lstStyle>
            <a:lvl1pPr>
              <a:defRPr sz="3938"/>
            </a:lvl1pPr>
            <a:lvl2pPr>
              <a:defRPr sz="3282"/>
            </a:lvl2pPr>
            <a:lvl3pPr>
              <a:defRPr sz="2954"/>
            </a:lvl3pPr>
            <a:lvl4pPr>
              <a:defRPr sz="2626"/>
            </a:lvl4pPr>
            <a:lvl5pPr>
              <a:defRPr sz="2626"/>
            </a:lvl5pPr>
            <a:lvl6pPr>
              <a:defRPr sz="2626"/>
            </a:lvl6pPr>
            <a:lvl7pPr>
              <a:defRPr sz="2626"/>
            </a:lvl7pPr>
            <a:lvl8pPr>
              <a:defRPr sz="2626"/>
            </a:lvl8pPr>
            <a:lvl9pPr>
              <a:defRPr sz="262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913C-4C3B-A342-AABC-67F4CB91746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50C7-9DFA-0A4B-A7BB-02DD11EE791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068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913C-4C3B-A342-AABC-67F4CB91746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50C7-9DFA-0A4B-A7BB-02DD11EE791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63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913C-4C3B-A342-AABC-67F4CB91746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50C7-9DFA-0A4B-A7BB-02DD11EE791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55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647230"/>
            <a:ext cx="4011084" cy="2754489"/>
          </a:xfrm>
        </p:spPr>
        <p:txBody>
          <a:bodyPr anchor="b"/>
          <a:lstStyle>
            <a:lvl1pPr algn="l">
              <a:defRPr sz="3282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4" y="647235"/>
            <a:ext cx="6815666" cy="13874046"/>
          </a:xfrm>
        </p:spPr>
        <p:txBody>
          <a:bodyPr/>
          <a:lstStyle>
            <a:lvl1pPr>
              <a:defRPr sz="5251"/>
            </a:lvl1pPr>
            <a:lvl2pPr>
              <a:defRPr sz="4595"/>
            </a:lvl2pPr>
            <a:lvl3pPr>
              <a:defRPr sz="3938"/>
            </a:lvl3pPr>
            <a:lvl4pPr>
              <a:defRPr sz="3282"/>
            </a:lvl4pPr>
            <a:lvl5pPr>
              <a:defRPr sz="3282"/>
            </a:lvl5pPr>
            <a:lvl6pPr>
              <a:defRPr sz="3282"/>
            </a:lvl6pPr>
            <a:lvl7pPr>
              <a:defRPr sz="3282"/>
            </a:lvl7pPr>
            <a:lvl8pPr>
              <a:defRPr sz="3282"/>
            </a:lvl8pPr>
            <a:lvl9pPr>
              <a:defRPr sz="328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3401721"/>
            <a:ext cx="4011084" cy="11119557"/>
          </a:xfrm>
        </p:spPr>
        <p:txBody>
          <a:bodyPr/>
          <a:lstStyle>
            <a:lvl1pPr marL="0" indent="0">
              <a:buNone/>
              <a:defRPr sz="2297"/>
            </a:lvl1pPr>
            <a:lvl2pPr marL="750265" indent="0">
              <a:buNone/>
              <a:defRPr sz="1969"/>
            </a:lvl2pPr>
            <a:lvl3pPr marL="1500530" indent="0">
              <a:buNone/>
              <a:defRPr sz="1641"/>
            </a:lvl3pPr>
            <a:lvl4pPr marL="2250796" indent="0">
              <a:buNone/>
              <a:defRPr sz="1477"/>
            </a:lvl4pPr>
            <a:lvl5pPr marL="3001061" indent="0">
              <a:buNone/>
              <a:defRPr sz="1477"/>
            </a:lvl5pPr>
            <a:lvl6pPr marL="3751326" indent="0">
              <a:buNone/>
              <a:defRPr sz="1477"/>
            </a:lvl6pPr>
            <a:lvl7pPr marL="4501591" indent="0">
              <a:buNone/>
              <a:defRPr sz="1477"/>
            </a:lvl7pPr>
            <a:lvl8pPr marL="5251856" indent="0">
              <a:buNone/>
              <a:defRPr sz="1477"/>
            </a:lvl8pPr>
            <a:lvl9pPr marL="6002122" indent="0">
              <a:buNone/>
              <a:defRPr sz="1477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913C-4C3B-A342-AABC-67F4CB91746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50C7-9DFA-0A4B-A7BB-02DD11EE791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62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11379200"/>
            <a:ext cx="7315200" cy="1343380"/>
          </a:xfrm>
        </p:spPr>
        <p:txBody>
          <a:bodyPr anchor="b"/>
          <a:lstStyle>
            <a:lvl1pPr algn="l">
              <a:defRPr sz="3282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1452503"/>
            <a:ext cx="7315200" cy="9753600"/>
          </a:xfrm>
        </p:spPr>
        <p:txBody>
          <a:bodyPr/>
          <a:lstStyle>
            <a:lvl1pPr marL="0" indent="0">
              <a:buNone/>
              <a:defRPr sz="5251"/>
            </a:lvl1pPr>
            <a:lvl2pPr marL="750265" indent="0">
              <a:buNone/>
              <a:defRPr sz="4595"/>
            </a:lvl2pPr>
            <a:lvl3pPr marL="1500530" indent="0">
              <a:buNone/>
              <a:defRPr sz="3938"/>
            </a:lvl3pPr>
            <a:lvl4pPr marL="2250796" indent="0">
              <a:buNone/>
              <a:defRPr sz="3282"/>
            </a:lvl4pPr>
            <a:lvl5pPr marL="3001061" indent="0">
              <a:buNone/>
              <a:defRPr sz="3282"/>
            </a:lvl5pPr>
            <a:lvl6pPr marL="3751326" indent="0">
              <a:buNone/>
              <a:defRPr sz="3282"/>
            </a:lvl6pPr>
            <a:lvl7pPr marL="4501591" indent="0">
              <a:buNone/>
              <a:defRPr sz="3282"/>
            </a:lvl7pPr>
            <a:lvl8pPr marL="5251856" indent="0">
              <a:buNone/>
              <a:defRPr sz="3282"/>
            </a:lvl8pPr>
            <a:lvl9pPr marL="6002122" indent="0">
              <a:buNone/>
              <a:defRPr sz="3282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12722580"/>
            <a:ext cx="7315200" cy="1907820"/>
          </a:xfrm>
        </p:spPr>
        <p:txBody>
          <a:bodyPr/>
          <a:lstStyle>
            <a:lvl1pPr marL="0" indent="0">
              <a:buNone/>
              <a:defRPr sz="2297"/>
            </a:lvl1pPr>
            <a:lvl2pPr marL="750265" indent="0">
              <a:buNone/>
              <a:defRPr sz="1969"/>
            </a:lvl2pPr>
            <a:lvl3pPr marL="1500530" indent="0">
              <a:buNone/>
              <a:defRPr sz="1641"/>
            </a:lvl3pPr>
            <a:lvl4pPr marL="2250796" indent="0">
              <a:buNone/>
              <a:defRPr sz="1477"/>
            </a:lvl4pPr>
            <a:lvl5pPr marL="3001061" indent="0">
              <a:buNone/>
              <a:defRPr sz="1477"/>
            </a:lvl5pPr>
            <a:lvl6pPr marL="3751326" indent="0">
              <a:buNone/>
              <a:defRPr sz="1477"/>
            </a:lvl6pPr>
            <a:lvl7pPr marL="4501591" indent="0">
              <a:buNone/>
              <a:defRPr sz="1477"/>
            </a:lvl7pPr>
            <a:lvl8pPr marL="5251856" indent="0">
              <a:buNone/>
              <a:defRPr sz="1477"/>
            </a:lvl8pPr>
            <a:lvl9pPr marL="6002122" indent="0">
              <a:buNone/>
              <a:defRPr sz="1477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913C-4C3B-A342-AABC-67F4CB91746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2017/9/6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50C7-9DFA-0A4B-A7BB-02DD11EE791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895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背景0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650993"/>
            <a:ext cx="10972800" cy="27093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3793070"/>
            <a:ext cx="10972800" cy="10728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15066909"/>
            <a:ext cx="2844800" cy="865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50265"/>
            <a:fld id="{1729913C-4C3B-A342-AABC-67F4CB91746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750265"/>
              <a:t>2017/9/6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15066909"/>
            <a:ext cx="3860800" cy="865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50265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15066909"/>
            <a:ext cx="2844800" cy="865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50265"/>
            <a:fld id="{292550C7-9DFA-0A4B-A7BB-02DD11EE791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750265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274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750265" rtl="0" eaLnBrk="1" latinLnBrk="0" hangingPunct="1">
        <a:spcBef>
          <a:spcPct val="0"/>
        </a:spcBef>
        <a:buNone/>
        <a:defRPr kumimoji="1" sz="72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2699" indent="-562699" algn="l" defTabSz="750265" rtl="0" eaLnBrk="1" latinLnBrk="0" hangingPunct="1">
        <a:spcBef>
          <a:spcPct val="20000"/>
        </a:spcBef>
        <a:buFont typeface="Arial"/>
        <a:buChar char="•"/>
        <a:defRPr kumimoji="1" sz="5251" kern="1200">
          <a:solidFill>
            <a:schemeClr val="tx1"/>
          </a:solidFill>
          <a:latin typeface="+mn-lt"/>
          <a:ea typeface="+mn-ea"/>
          <a:cs typeface="+mn-cs"/>
        </a:defRPr>
      </a:lvl1pPr>
      <a:lvl2pPr marL="1219181" indent="-468916" algn="l" defTabSz="750265" rtl="0" eaLnBrk="1" latinLnBrk="0" hangingPunct="1">
        <a:spcBef>
          <a:spcPct val="20000"/>
        </a:spcBef>
        <a:buFont typeface="Arial"/>
        <a:buChar char="–"/>
        <a:defRPr kumimoji="1" sz="4595" kern="1200">
          <a:solidFill>
            <a:schemeClr val="tx1"/>
          </a:solidFill>
          <a:latin typeface="+mn-lt"/>
          <a:ea typeface="+mn-ea"/>
          <a:cs typeface="+mn-cs"/>
        </a:defRPr>
      </a:lvl2pPr>
      <a:lvl3pPr marL="1875663" indent="-375133" algn="l" defTabSz="750265" rtl="0" eaLnBrk="1" latinLnBrk="0" hangingPunct="1">
        <a:spcBef>
          <a:spcPct val="20000"/>
        </a:spcBef>
        <a:buFont typeface="Arial"/>
        <a:buChar char="•"/>
        <a:defRPr kumimoji="1" sz="3938" kern="1200">
          <a:solidFill>
            <a:schemeClr val="tx1"/>
          </a:solidFill>
          <a:latin typeface="+mn-lt"/>
          <a:ea typeface="+mn-ea"/>
          <a:cs typeface="+mn-cs"/>
        </a:defRPr>
      </a:lvl3pPr>
      <a:lvl4pPr marL="2625928" indent="-375133" algn="l" defTabSz="750265" rtl="0" eaLnBrk="1" latinLnBrk="0" hangingPunct="1">
        <a:spcBef>
          <a:spcPct val="20000"/>
        </a:spcBef>
        <a:buFont typeface="Arial"/>
        <a:buChar char="–"/>
        <a:defRPr kumimoji="1" sz="3282" kern="1200">
          <a:solidFill>
            <a:schemeClr val="tx1"/>
          </a:solidFill>
          <a:latin typeface="+mn-lt"/>
          <a:ea typeface="+mn-ea"/>
          <a:cs typeface="+mn-cs"/>
        </a:defRPr>
      </a:lvl4pPr>
      <a:lvl5pPr marL="3376193" indent="-375133" algn="l" defTabSz="750265" rtl="0" eaLnBrk="1" latinLnBrk="0" hangingPunct="1">
        <a:spcBef>
          <a:spcPct val="20000"/>
        </a:spcBef>
        <a:buFont typeface="Arial"/>
        <a:buChar char="»"/>
        <a:defRPr kumimoji="1" sz="3282" kern="1200">
          <a:solidFill>
            <a:schemeClr val="tx1"/>
          </a:solidFill>
          <a:latin typeface="+mn-lt"/>
          <a:ea typeface="+mn-ea"/>
          <a:cs typeface="+mn-cs"/>
        </a:defRPr>
      </a:lvl5pPr>
      <a:lvl6pPr marL="4126459" indent="-375133" algn="l" defTabSz="750265" rtl="0" eaLnBrk="1" latinLnBrk="0" hangingPunct="1">
        <a:spcBef>
          <a:spcPct val="20000"/>
        </a:spcBef>
        <a:buFont typeface="Arial"/>
        <a:buChar char="•"/>
        <a:defRPr kumimoji="1" sz="3282" kern="1200">
          <a:solidFill>
            <a:schemeClr val="tx1"/>
          </a:solidFill>
          <a:latin typeface="+mn-lt"/>
          <a:ea typeface="+mn-ea"/>
          <a:cs typeface="+mn-cs"/>
        </a:defRPr>
      </a:lvl6pPr>
      <a:lvl7pPr marL="4876724" indent="-375133" algn="l" defTabSz="750265" rtl="0" eaLnBrk="1" latinLnBrk="0" hangingPunct="1">
        <a:spcBef>
          <a:spcPct val="20000"/>
        </a:spcBef>
        <a:buFont typeface="Arial"/>
        <a:buChar char="•"/>
        <a:defRPr kumimoji="1" sz="3282" kern="1200">
          <a:solidFill>
            <a:schemeClr val="tx1"/>
          </a:solidFill>
          <a:latin typeface="+mn-lt"/>
          <a:ea typeface="+mn-ea"/>
          <a:cs typeface="+mn-cs"/>
        </a:defRPr>
      </a:lvl7pPr>
      <a:lvl8pPr marL="5626989" indent="-375133" algn="l" defTabSz="750265" rtl="0" eaLnBrk="1" latinLnBrk="0" hangingPunct="1">
        <a:spcBef>
          <a:spcPct val="20000"/>
        </a:spcBef>
        <a:buFont typeface="Arial"/>
        <a:buChar char="•"/>
        <a:defRPr kumimoji="1" sz="3282" kern="1200">
          <a:solidFill>
            <a:schemeClr val="tx1"/>
          </a:solidFill>
          <a:latin typeface="+mn-lt"/>
          <a:ea typeface="+mn-ea"/>
          <a:cs typeface="+mn-cs"/>
        </a:defRPr>
      </a:lvl8pPr>
      <a:lvl9pPr marL="6377254" indent="-375133" algn="l" defTabSz="750265" rtl="0" eaLnBrk="1" latinLnBrk="0" hangingPunct="1">
        <a:spcBef>
          <a:spcPct val="20000"/>
        </a:spcBef>
        <a:buFont typeface="Arial"/>
        <a:buChar char="•"/>
        <a:defRPr kumimoji="1" sz="32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50265" rtl="0" eaLnBrk="1" latinLnBrk="0" hangingPunct="1"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750265" algn="l" defTabSz="750265" rtl="0" eaLnBrk="1" latinLnBrk="0" hangingPunct="1"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2pPr>
      <a:lvl3pPr marL="1500530" algn="l" defTabSz="750265" rtl="0" eaLnBrk="1" latinLnBrk="0" hangingPunct="1"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2250796" algn="l" defTabSz="750265" rtl="0" eaLnBrk="1" latinLnBrk="0" hangingPunct="1"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4pPr>
      <a:lvl5pPr marL="3001061" algn="l" defTabSz="750265" rtl="0" eaLnBrk="1" latinLnBrk="0" hangingPunct="1"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5pPr>
      <a:lvl6pPr marL="3751326" algn="l" defTabSz="750265" rtl="0" eaLnBrk="1" latinLnBrk="0" hangingPunct="1"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6pPr>
      <a:lvl7pPr marL="4501591" algn="l" defTabSz="750265" rtl="0" eaLnBrk="1" latinLnBrk="0" hangingPunct="1"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7pPr>
      <a:lvl8pPr marL="5251856" algn="l" defTabSz="750265" rtl="0" eaLnBrk="1" latinLnBrk="0" hangingPunct="1"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8pPr>
      <a:lvl9pPr marL="6002122" algn="l" defTabSz="750265" rtl="0" eaLnBrk="1" latinLnBrk="0" hangingPunct="1"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32406" y="329333"/>
            <a:ext cx="11382408" cy="1469572"/>
          </a:xfrm>
        </p:spPr>
        <p:txBody>
          <a:bodyPr>
            <a:normAutofit/>
          </a:bodyPr>
          <a:lstStyle/>
          <a:p>
            <a:r>
              <a:rPr lang="ja-JP" altLang="en-US" sz="88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小塚ゴシック Pro H"/>
              </a:rPr>
              <a:t>福井</a:t>
            </a:r>
            <a:r>
              <a:rPr lang="en-US" altLang="ja-JP" sz="88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小塚ゴシック Pro H"/>
              </a:rPr>
              <a:t>RMP</a:t>
            </a:r>
            <a:r>
              <a:rPr lang="ja-JP" altLang="en-US" sz="88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小塚ゴシック Pro H"/>
              </a:rPr>
              <a:t>セミナー</a:t>
            </a: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2491989" y="1058483"/>
            <a:ext cx="8386990" cy="597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50265"/>
            <a:endParaRPr lang="ja-JP" altLang="en-US" sz="3282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" y="1680424"/>
            <a:ext cx="12192000" cy="15696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日時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：平成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日（月）</a:t>
            </a:r>
            <a:r>
              <a:rPr lang="en-US" altLang="ja-JP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19:00~21:00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場所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：福井県済生会病院　東館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階　大研修室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zh-TW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zh-TW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福井市 和田中町舟橋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7-1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℡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0776-23-1111</a:t>
            </a:r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1099147" y="5447103"/>
            <a:ext cx="107965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「医薬安全性への新たな取り組み</a:t>
            </a:r>
            <a:endParaRPr lang="en-US" altLang="ja-JP" sz="4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600"/>
              </a:lnSpc>
            </a:pP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　</a:t>
            </a:r>
            <a:r>
              <a:rPr lang="en-US" altLang="ja-JP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~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調査・副作用</a:t>
            </a:r>
            <a:r>
              <a:rPr lang="en-US" altLang="ja-JP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DB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（データベース）ツールの紹介</a:t>
            </a:r>
            <a:r>
              <a:rPr lang="en-US" altLang="ja-JP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~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87" name="正方形/長方形 86"/>
          <p:cNvSpPr/>
          <p:nvPr/>
        </p:nvSpPr>
        <p:spPr>
          <a:xfrm>
            <a:off x="1619820" y="6346189"/>
            <a:ext cx="103251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中外製薬株式会社 医薬安全性本部　</a:t>
            </a:r>
            <a:r>
              <a:rPr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Safety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Expert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Group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280594" y="4802217"/>
            <a:ext cx="2133600" cy="494767"/>
          </a:xfrm>
          <a:prstGeom prst="roundRect">
            <a:avLst/>
          </a:prstGeom>
          <a:solidFill>
            <a:srgbClr val="4B0C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bg1"/>
                </a:solidFill>
              </a:rPr>
              <a:t>情報提供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2633833" y="6939706"/>
            <a:ext cx="52107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19:25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20:55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9093" y="3259130"/>
            <a:ext cx="4095750" cy="570967"/>
          </a:xfrm>
          <a:prstGeom prst="roundRect">
            <a:avLst/>
          </a:prstGeom>
          <a:solidFill>
            <a:srgbClr val="4B0C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Opening</a:t>
            </a:r>
            <a:r>
              <a:rPr lang="ja-JP" altLang="en-US" sz="3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3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remarks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288553" y="6898252"/>
            <a:ext cx="2133600" cy="505549"/>
          </a:xfrm>
          <a:prstGeom prst="roundRect">
            <a:avLst/>
          </a:prstGeom>
          <a:solidFill>
            <a:srgbClr val="4B0C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bg1"/>
                </a:solidFill>
              </a:rPr>
              <a:t>特別講演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1109462" y="8822857"/>
            <a:ext cx="1094081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継続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した患者観察を通して</a:t>
            </a:r>
            <a:endParaRPr lang="en-US" altLang="ja-JP" sz="4000" b="1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4000" b="1" dirty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</a:rPr>
              <a:t>　　　　</a:t>
            </a:r>
            <a:r>
              <a:rPr lang="en-US" altLang="ja-JP" sz="4000" b="1" dirty="0" smtClean="0">
                <a:latin typeface="メイリオ" pitchFamily="50" charset="-128"/>
                <a:ea typeface="メイリオ" pitchFamily="50" charset="-128"/>
              </a:rPr>
              <a:t>		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</a:rPr>
              <a:t>薬のリスクから患者を守る</a:t>
            </a:r>
            <a:r>
              <a:rPr lang="en-US" altLang="ja-JP" sz="4000" b="1" dirty="0" smtClean="0">
                <a:latin typeface="メイリオ" pitchFamily="50" charset="-128"/>
                <a:ea typeface="メイリオ" pitchFamily="50" charset="-128"/>
              </a:rPr>
              <a:t>!!</a:t>
            </a:r>
            <a:r>
              <a:rPr lang="ja-JP" altLang="ja-JP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ja-JP" altLang="en-US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967398" y="10060618"/>
            <a:ext cx="111602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山口大学大学院 教授</a:t>
            </a:r>
            <a:endParaRPr lang="en-US" altLang="ja-JP" sz="4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 同医学部附属病院 部長 </a:t>
            </a:r>
            <a:r>
              <a:rPr lang="ja-JP" altLang="en-US" sz="4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古川裕之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先生</a:t>
            </a:r>
            <a:endParaRPr lang="ja-JP" altLang="en-US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582893" y="7488452"/>
            <a:ext cx="1115829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 福井県済生会病院 薬剤部</a:t>
            </a:r>
            <a:r>
              <a:rPr lang="en-US" altLang="ja-JP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4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 診療技術部長 兼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薬剤部長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4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髙嶋孝次郎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先生　</a:t>
            </a:r>
            <a:endParaRPr lang="ja-JP" altLang="en-US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921510" y="15323224"/>
            <a:ext cx="8726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共催</a:t>
            </a:r>
            <a:r>
              <a:rPr kumimoji="1" lang="ja-JP" altLang="en-US" sz="2400" dirty="0" smtClean="0"/>
              <a:t>：</a:t>
            </a:r>
            <a:r>
              <a:rPr lang="ja-JP" altLang="en-US" sz="2400" dirty="0" smtClean="0"/>
              <a:t>福井県薬剤師会</a:t>
            </a:r>
            <a:r>
              <a:rPr lang="en-US" altLang="ja-JP" sz="2400" dirty="0" smtClean="0"/>
              <a:t>/</a:t>
            </a:r>
            <a:r>
              <a:rPr lang="ja-JP" altLang="en-US" sz="2400" dirty="0" smtClean="0"/>
              <a:t>福井県病院薬剤師会</a:t>
            </a:r>
            <a:r>
              <a:rPr lang="en-US" altLang="ja-JP" sz="2400" dirty="0" smtClean="0"/>
              <a:t>/</a:t>
            </a:r>
            <a:r>
              <a:rPr lang="ja-JP" altLang="en-US" sz="2400" dirty="0"/>
              <a:t>中外製薬株式会社</a:t>
            </a:r>
            <a:endParaRPr kumimoji="1" lang="en-US" altLang="ja-JP" sz="2400" dirty="0" smtClean="0"/>
          </a:p>
        </p:txBody>
      </p:sp>
      <p:sp>
        <p:nvSpPr>
          <p:cNvPr id="96" name="正方形/長方形 95"/>
          <p:cNvSpPr/>
          <p:nvPr/>
        </p:nvSpPr>
        <p:spPr>
          <a:xfrm>
            <a:off x="755798" y="12284517"/>
            <a:ext cx="1122425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福井大学医学部附属病院 </a:t>
            </a:r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en-US" altLang="ja-JP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						               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教授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・薬剤部長 </a:t>
            </a:r>
            <a:r>
              <a:rPr lang="ja-JP" altLang="en-US" sz="4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後藤伸之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先生</a:t>
            </a:r>
            <a:endParaRPr lang="ja-JP" altLang="en-US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200025" y="11676290"/>
            <a:ext cx="4194810" cy="464287"/>
          </a:xfrm>
          <a:prstGeom prst="roundRect">
            <a:avLst/>
          </a:prstGeom>
          <a:solidFill>
            <a:srgbClr val="4B0C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Closing</a:t>
            </a:r>
            <a:r>
              <a:rPr lang="ja-JP" altLang="en-US" sz="3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en-US" altLang="ja-JP" sz="3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remarks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05740" y="4669754"/>
            <a:ext cx="11635740" cy="6837414"/>
          </a:xfrm>
          <a:prstGeom prst="rect">
            <a:avLst/>
          </a:prstGeom>
          <a:noFill/>
          <a:ln w="28575" cmpd="dbl">
            <a:solidFill>
              <a:srgbClr val="4B0C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288553" y="7518173"/>
            <a:ext cx="1028700" cy="525780"/>
          </a:xfrm>
          <a:prstGeom prst="roundRect">
            <a:avLst/>
          </a:prstGeom>
          <a:gradFill>
            <a:gsLst>
              <a:gs pos="25000">
                <a:srgbClr val="4B0C64"/>
              </a:gs>
              <a:gs pos="0">
                <a:srgbClr val="91ABEC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座長</a:t>
            </a:r>
            <a:endParaRPr kumimoji="1" lang="ja-JP" altLang="en-US" sz="2800" dirty="0"/>
          </a:p>
        </p:txBody>
      </p:sp>
      <p:sp>
        <p:nvSpPr>
          <p:cNvPr id="19" name="角丸四角形 18"/>
          <p:cNvSpPr/>
          <p:nvPr/>
        </p:nvSpPr>
        <p:spPr>
          <a:xfrm>
            <a:off x="214283" y="9981012"/>
            <a:ext cx="1028700" cy="612737"/>
          </a:xfrm>
          <a:prstGeom prst="roundRect">
            <a:avLst/>
          </a:prstGeom>
          <a:gradFill>
            <a:gsLst>
              <a:gs pos="25000">
                <a:srgbClr val="4B0C64"/>
              </a:gs>
              <a:gs pos="0">
                <a:srgbClr val="91ABEC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演者</a:t>
            </a:r>
            <a:endParaRPr kumimoji="1" lang="ja-JP" altLang="en-US" sz="2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17253" y="13843197"/>
            <a:ext cx="101330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・</a:t>
            </a:r>
            <a:r>
              <a:rPr kumimoji="1" lang="ja-JP" altLang="en-US" sz="2400" dirty="0" smtClean="0">
                <a:latin typeface="+mj-ea"/>
                <a:ea typeface="+mj-ea"/>
              </a:rPr>
              <a:t>日病薬病院薬学認定薬剤師制度</a:t>
            </a:r>
            <a:r>
              <a:rPr kumimoji="1" lang="ja-JP" altLang="en-US" sz="2400" dirty="0" smtClean="0">
                <a:latin typeface="+mj-ea"/>
                <a:ea typeface="+mj-ea"/>
              </a:rPr>
              <a:t>「</a:t>
            </a:r>
            <a:r>
              <a:rPr lang="en-US" altLang="ja-JP" sz="2400" dirty="0" smtClean="0">
                <a:latin typeface="+mj-ea"/>
                <a:ea typeface="+mj-ea"/>
              </a:rPr>
              <a:t>1</a:t>
            </a:r>
            <a:r>
              <a:rPr kumimoji="1" lang="ja-JP" altLang="en-US" sz="2400" dirty="0" smtClean="0">
                <a:latin typeface="+mj-ea"/>
                <a:ea typeface="+mj-ea"/>
              </a:rPr>
              <a:t>単位</a:t>
            </a:r>
            <a:r>
              <a:rPr lang="ja-JP" altLang="en-US" sz="2400" dirty="0" smtClean="0">
                <a:latin typeface="+mj-ea"/>
                <a:ea typeface="+mj-ea"/>
              </a:rPr>
              <a:t>（領域 </a:t>
            </a:r>
            <a:r>
              <a:rPr lang="en-US" altLang="ja-JP" sz="2400" dirty="0" smtClean="0">
                <a:latin typeface="+mj-ea"/>
                <a:ea typeface="+mj-ea"/>
              </a:rPr>
              <a:t>Ⅳ-1</a:t>
            </a:r>
            <a:r>
              <a:rPr lang="ja-JP" altLang="en-US" sz="2400" dirty="0" smtClean="0">
                <a:latin typeface="+mj-ea"/>
                <a:ea typeface="+mj-ea"/>
              </a:rPr>
              <a:t>）</a:t>
            </a:r>
            <a:r>
              <a:rPr kumimoji="1" lang="ja-JP" altLang="en-US" sz="2400" dirty="0" smtClean="0">
                <a:latin typeface="+mj-ea"/>
                <a:ea typeface="+mj-ea"/>
              </a:rPr>
              <a:t>」</a:t>
            </a:r>
            <a:r>
              <a:rPr kumimoji="1" lang="ja-JP" altLang="en-US" sz="2400" dirty="0" smtClean="0">
                <a:latin typeface="+mj-ea"/>
                <a:ea typeface="+mj-ea"/>
              </a:rPr>
              <a:t>申請中です</a:t>
            </a:r>
            <a:endParaRPr kumimoji="1" lang="en-US" altLang="ja-JP" sz="2400" dirty="0" smtClean="0">
              <a:latin typeface="+mj-ea"/>
              <a:ea typeface="+mj-ea"/>
            </a:endParaRPr>
          </a:p>
          <a:p>
            <a:r>
              <a:rPr lang="ja-JP" altLang="en-US" sz="2400" dirty="0" smtClean="0"/>
              <a:t>・日本薬剤師研修センター研修認定薬剤師制度受講「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単位」申請中です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・当日はご参加いただいた施設名・御芳名の御記帳をお願い申し上げます</a:t>
            </a:r>
            <a:endParaRPr kumimoji="1" lang="en-US" altLang="ja-JP" sz="2400" dirty="0" smtClean="0"/>
          </a:p>
        </p:txBody>
      </p:sp>
      <p:sp>
        <p:nvSpPr>
          <p:cNvPr id="23" name="正方形/長方形 22"/>
          <p:cNvSpPr/>
          <p:nvPr/>
        </p:nvSpPr>
        <p:spPr>
          <a:xfrm>
            <a:off x="2633833" y="4780784"/>
            <a:ext cx="5973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19:05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19:25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908198" y="3974260"/>
            <a:ext cx="1242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市立敦賀病院 薬剤部　   部長  </a:t>
            </a:r>
            <a:r>
              <a:rPr lang="ja-JP" altLang="en-US" sz="4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荒木隆一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先生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49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462</TotalTime>
  <Words>117</Words>
  <Application>Microsoft Office PowerPoint</Application>
  <PresentationFormat>ユーザー設定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小塚ゴシック Pro H</vt:lpstr>
      <vt:lpstr>Arial</vt:lpstr>
      <vt:lpstr>Calibri</vt:lpstr>
      <vt:lpstr>ホワイト</vt:lpstr>
      <vt:lpstr>福井RMPセミナー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Tada,Mitsuo 多田光男(ＯＵ東海営業部静岡がん専門一室)</dc:creator>
  <cp:lastModifiedBy>矢野良一</cp:lastModifiedBy>
  <cp:revision>51</cp:revision>
  <cp:lastPrinted>2017-08-21T10:43:30Z</cp:lastPrinted>
  <dcterms:created xsi:type="dcterms:W3CDTF">2017-08-08T02:01:09Z</dcterms:created>
  <dcterms:modified xsi:type="dcterms:W3CDTF">2017-09-06T06:59:57Z</dcterms:modified>
</cp:coreProperties>
</file>