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1F9B534D-507E-41B8-9F34-2A5DC8148D68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E8E104EB-86D7-45CC-AFAA-9325935FC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816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BB8D8710-7250-4FA0-BCD1-B03267D88652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B7AB8EE-4AD1-47F7-A6D4-ADDD94D9DF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5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0BE56-9092-45C5-A8A1-F84CB3F15E0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577" y="5097596"/>
            <a:ext cx="5388610" cy="4828670"/>
          </a:xfrm>
        </p:spPr>
        <p:txBody>
          <a:bodyPr/>
          <a:lstStyle/>
          <a:p>
            <a:r>
              <a:rPr lang="ja-JP" altLang="en-US"/>
              <a:t>これまでのことから、今後の糖尿病治療は、</a:t>
            </a:r>
          </a:p>
          <a:p>
            <a:r>
              <a:rPr lang="ja-JP" altLang="en-US"/>
              <a:t>①大血管疾患リスクを増大させる重篤な低血糖を起こさない</a:t>
            </a:r>
          </a:p>
          <a:p>
            <a:r>
              <a:rPr lang="ja-JP" altLang="en-US"/>
              <a:t>②インスリン分泌能保持のため、膵</a:t>
            </a:r>
            <a:r>
              <a:rPr lang="en-US" altLang="ja-JP"/>
              <a:t>β</a:t>
            </a:r>
            <a:r>
              <a:rPr lang="ja-JP" altLang="en-US"/>
              <a:t>細胞に負担をかけない③インスリン抵抗性につながる体重増加を来たさない</a:t>
            </a:r>
          </a:p>
          <a:p>
            <a:r>
              <a:rPr lang="ja-JP" altLang="en-US"/>
              <a:t>④大血管障害のリスクファクターである血糖日内変動、食後高血糖を抑制する⑤長期にわたって血糖コントロールを良好に保つ</a:t>
            </a:r>
          </a:p>
          <a:p>
            <a:r>
              <a:rPr lang="ja-JP" altLang="en-US"/>
              <a:t>が求められ。これらを満たすことで、合併症の発症・進展を抑制し、健康寿命の確保につなげることが最も重要であると考えられます。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97195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9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6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3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85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90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66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43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41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9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25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0804-1CBB-47B1-9868-40B84D5DB15C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61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Grp="1" noChangeArrowheads="1"/>
          </p:cNvSpPr>
          <p:nvPr>
            <p:ph type="title"/>
          </p:nvPr>
        </p:nvSpPr>
        <p:spPr>
          <a:xfrm>
            <a:off x="487974" y="194404"/>
            <a:ext cx="5697415" cy="942243"/>
          </a:xfrm>
        </p:spPr>
        <p:txBody>
          <a:bodyPr>
            <a:normAutofit/>
          </a:bodyPr>
          <a:lstStyle/>
          <a:p>
            <a:r>
              <a:rPr lang="ja-JP" altLang="en-US" dirty="0"/>
              <a:t>　　</a:t>
            </a:r>
            <a:r>
              <a:rPr lang="ja-JP" altLang="en-US" sz="1200" dirty="0">
                <a:solidFill>
                  <a:srgbClr val="FF0000"/>
                </a:solidFill>
              </a:rPr>
              <a:t>　</a:t>
            </a:r>
            <a:r>
              <a:rPr lang="ja-JP" altLang="en-US" dirty="0"/>
              <a:t>　</a:t>
            </a:r>
            <a:r>
              <a:rPr lang="en-US" altLang="ja-JP" dirty="0"/>
              <a:t>『</a:t>
            </a:r>
            <a:r>
              <a:rPr lang="ja-JP" altLang="en-US" dirty="0"/>
              <a:t>学術講演会</a:t>
            </a:r>
            <a:r>
              <a:rPr lang="en-US" altLang="ja-JP" dirty="0"/>
              <a:t>』</a:t>
            </a:r>
            <a:r>
              <a:rPr lang="ja-JP" altLang="en-US" sz="1846" dirty="0"/>
              <a:t>のお知らせ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19454" y="1277316"/>
            <a:ext cx="6309946" cy="120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謹啓　　時下先生には益々御清祥のこととお慶び申し上げます。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さて、この度、下記の要領にて学術講演会を開催させていただきます。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諸事ご多忙の折とは存じますが、何卒ご出席賜りますようご案内申し上げます。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　謹白</a:t>
            </a:r>
          </a:p>
          <a:p>
            <a:pPr>
              <a:lnSpc>
                <a:spcPct val="160000"/>
              </a:lnSpc>
            </a:pPr>
            <a:endParaRPr lang="en-US" altLang="ja-JP" sz="129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562708" y="2287961"/>
            <a:ext cx="5741377" cy="12323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1662"/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606670" y="2343051"/>
            <a:ext cx="5688622" cy="11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62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日時／</a:t>
            </a:r>
            <a:r>
              <a:rPr lang="ja-JP" altLang="en-US" sz="1108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29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1662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月１９日（木）</a:t>
            </a:r>
            <a:r>
              <a:rPr lang="ja-JP" altLang="en-US" sz="1662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時～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662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場所／　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福井県済生会病院　本館</a:t>
            </a:r>
            <a:r>
              <a:rPr lang="en-US" altLang="ja-JP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　研修講堂</a:t>
            </a:r>
            <a:endParaRPr lang="ja-JP" altLang="en-US" sz="1400" dirty="0" smtClean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lang="ja-JP" altLang="en-US" sz="12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福井市</a:t>
            </a:r>
            <a:r>
              <a:rPr lang="ja-JP" altLang="en-US" sz="12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和田中町舟橋</a:t>
            </a:r>
            <a:r>
              <a:rPr lang="en-US" altLang="ja-JP" sz="12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7-1</a:t>
            </a:r>
            <a:r>
              <a:rPr lang="ja-JP" altLang="en-US" sz="12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℡</a:t>
            </a:r>
            <a:r>
              <a:rPr lang="en-US" altLang="ja-JP" sz="12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0776-23-1111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endParaRPr lang="en-US" altLang="ja-JP" sz="1108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244550" y="4754238"/>
            <a:ext cx="6384850" cy="2396685"/>
          </a:xfrm>
          <a:prstGeom prst="bevel">
            <a:avLst>
              <a:gd name="adj" fmla="val 1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ja-JP" altLang="en-US" sz="738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244550" y="5295465"/>
            <a:ext cx="64705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座長　福井県済生会病院　診療技術部長兼薬剤部長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高嶋 孝次郎　先生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炎症性腸疾患の病態・診断・治療について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～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薬剤師が知らねばならないこと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演者　福井県済生会病院　外科主任部長　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宗本 義則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先生</a:t>
            </a:r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 　　　　　　　　　　　　　　　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1462204" y="7333745"/>
            <a:ext cx="3898727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rnd">
                <a:solidFill>
                  <a:srgbClr val="FF00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5715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7145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当日は軽食をご用意しております</a:t>
            </a:r>
            <a:endParaRPr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本講演会は、下記単位の対象となっております</a:t>
            </a:r>
            <a:endParaRPr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lang="zh-TW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日病</a:t>
            </a:r>
            <a:r>
              <a:rPr lang="zh-TW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薬病院薬学認定薬剤師制度　領域</a:t>
            </a:r>
            <a:r>
              <a:rPr lang="en-US" altLang="zh-TW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V-2 </a:t>
            </a: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《</a:t>
            </a:r>
            <a:r>
              <a:rPr lang="zh-TW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１単位</a:t>
            </a: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》</a:t>
            </a:r>
            <a:endParaRPr lang="en-US" altLang="zh-TW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・日本薬剤師研修センター単位</a:t>
            </a: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《1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単位</a:t>
            </a:r>
            <a:r>
              <a:rPr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》</a:t>
            </a:r>
            <a:endParaRPr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1391965" y="8519250"/>
            <a:ext cx="4164923" cy="47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共催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一般社団法人福井県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薬剤師会／福井県病院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薬剤師会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　キッセイ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薬品工業株式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会社／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EA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ファーマ株式会社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19454" y="4921987"/>
            <a:ext cx="27959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特別講演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19:20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20:50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1629508" y="834261"/>
            <a:ext cx="3230372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46" dirty="0">
                <a:latin typeface="HGP創英角ｺﾞｼｯｸUB" panose="020B0900000000000000" pitchFamily="50" charset="-128"/>
              </a:rPr>
              <a:t>～新薬の適正使用のために～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06670" y="8368813"/>
            <a:ext cx="5178669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 sz="1662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42808" y="3670786"/>
            <a:ext cx="575248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提供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・質疑応答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製品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紹介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潰瘍性大腸炎治療剤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レクタブル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2mg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注腸フォーム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</a:p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キッセイ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工業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学術グループ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</a:t>
            </a:r>
            <a:r>
              <a:rPr lang="ja-JP" altLang="en-US" sz="110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2848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1325</TotalTime>
  <Words>174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HGS創英角ｺﾞｼｯｸUB</vt:lpstr>
      <vt:lpstr>ＭＳ Ｐゴシック</vt:lpstr>
      <vt:lpstr>Arial</vt:lpstr>
      <vt:lpstr>Calibri</vt:lpstr>
      <vt:lpstr>Calibri Light</vt:lpstr>
      <vt:lpstr>Tahoma</vt:lpstr>
      <vt:lpstr>Office テーマ</vt:lpstr>
      <vt:lpstr>　　　　『学術講演会』のお知らせ</vt:lpstr>
    </vt:vector>
  </TitlesOfParts>
  <Company>キッセイ薬品工業株式会社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『学術講演会』のお知らせ</dc:title>
  <dc:creator>西田 充生</dc:creator>
  <cp:lastModifiedBy>西田 充生</cp:lastModifiedBy>
  <cp:revision>42</cp:revision>
  <cp:lastPrinted>2017-09-27T02:30:23Z</cp:lastPrinted>
  <dcterms:created xsi:type="dcterms:W3CDTF">2015-07-07T03:07:16Z</dcterms:created>
  <dcterms:modified xsi:type="dcterms:W3CDTF">2017-09-27T02:33:23Z</dcterms:modified>
</cp:coreProperties>
</file>