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78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5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3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9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8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08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6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03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4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12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2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8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C5101-C0A5-4A44-AB73-8E2B25250D65}" type="datetimeFigureOut">
              <a:rPr kumimoji="1" lang="ja-JP" altLang="en-US" smtClean="0"/>
              <a:t>2018/8/7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E650-C34B-4D04-A7B0-09873F93B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0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テキスト ボックス 40"/>
          <p:cNvSpPr txBox="1"/>
          <p:nvPr/>
        </p:nvSpPr>
        <p:spPr>
          <a:xfrm>
            <a:off x="807996" y="4599907"/>
            <a:ext cx="3974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座長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：新井 良和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市立敦賀病院 脳神経外科 部長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655" y="250194"/>
            <a:ext cx="6289079" cy="64939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altLang="ja-JP" sz="2800" b="1" dirty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800" b="1" dirty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敦賀地区</a:t>
            </a:r>
            <a:r>
              <a:rPr lang="ja-JP" altLang="en-US" sz="2800" b="1" dirty="0" smtClean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の脳</a:t>
            </a:r>
            <a:r>
              <a:rPr lang="ja-JP" altLang="en-US" sz="2800" b="1" dirty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心連携を考える会</a:t>
            </a:r>
            <a:br>
              <a:rPr lang="ja-JP" altLang="en-US" sz="2800" b="1" dirty="0">
                <a:solidFill>
                  <a:srgbClr val="4F2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1560" y="975016"/>
            <a:ext cx="5401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謹啓　時下ますますご清祥のこととお慶び申し上げます。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度、下記の通り「敦賀地区の脳心連携を考える会」を開催させていただくことになりました。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大変ご多忙の折かとは存じますが、何卒ご出席賜りますよう、お願い申し上げます。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謹白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27820" y="1919049"/>
            <a:ext cx="4200189" cy="1170059"/>
          </a:xfrm>
          <a:prstGeom prst="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 19:00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会場：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ニューサンピア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敦賀 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 「気比の間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zh-TW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福井県</a:t>
            </a:r>
            <a:r>
              <a:rPr lang="zh-TW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敦賀市呉羽町</a:t>
            </a:r>
            <a:r>
              <a:rPr lang="en-US" altLang="zh-TW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zh-TW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番地</a:t>
            </a:r>
            <a:endParaRPr lang="en-US" altLang="zh-TW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0770-24-2111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0864" y="3148737"/>
            <a:ext cx="20088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484034" y="4176911"/>
            <a:ext cx="5969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30505" y="4176911"/>
            <a:ext cx="369332" cy="10129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1"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84034" y="5420097"/>
            <a:ext cx="5969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22106" y="5416784"/>
            <a:ext cx="363736" cy="13939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特別講演　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2289" y="6927304"/>
            <a:ext cx="20088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閉会の辞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550709" y="7172717"/>
            <a:ext cx="5969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798359" y="7897316"/>
            <a:ext cx="511929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お弁当をご用意しております。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本講演会のご参加に伴い弊社が旅費を負担する場合は、弊社規定に則り手配させていただきます。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ご所属施設の規定がある場合はお申し出ください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60421" y="3140681"/>
            <a:ext cx="15937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抗凝固剤「イグザレルト錠」について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6023" y="3522341"/>
            <a:ext cx="7040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開会の辞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541184" y="3743717"/>
            <a:ext cx="5969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833318" y="3686352"/>
            <a:ext cx="3486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三田村 康仁 先生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市立敦賀病院 循環器内科 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部長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28071" y="4202093"/>
            <a:ext cx="388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dirty="0"/>
              <a:t>寝たきりを防ぐための</a:t>
            </a:r>
            <a:r>
              <a:rPr lang="en-US" altLang="ja-JP" dirty="0"/>
              <a:t>”3</a:t>
            </a:r>
            <a:r>
              <a:rPr lang="ja-JP" altLang="ja-JP" dirty="0" err="1"/>
              <a:t>つの</a:t>
            </a:r>
            <a:r>
              <a:rPr lang="ja-JP" altLang="ja-JP" dirty="0"/>
              <a:t>武器</a:t>
            </a:r>
            <a:r>
              <a:rPr lang="en-US" altLang="ja-JP" smtClean="0"/>
              <a:t>“</a:t>
            </a:r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97182" y="4809550"/>
            <a:ext cx="4931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演者：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</a:t>
            </a:r>
            <a:r>
              <a:rPr lang="ja-JP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俊　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顕三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大学医学部附属病院　脳脊髄神経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外科</a:t>
            </a:r>
            <a:r>
              <a:rPr lang="ja-JP" altLang="en-US" sz="105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助教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41321" y="5540182"/>
            <a:ext cx="5908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脳を守るための心房細動診療　－その最新の動向</a:t>
            </a:r>
            <a:r>
              <a:rPr lang="ja-JP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7046" y="6034261"/>
            <a:ext cx="4185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座長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：三田村 康仁 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市立敦賀病院 循環器内科 部長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27046" y="6346676"/>
            <a:ext cx="5979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演者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：阪 上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学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 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独立行政法人国立病院機構 金沢医療センター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臨床研究部長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23793" y="7115352"/>
            <a:ext cx="3373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新井 良和先生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市立敦賀病院  脳神経外科 部長 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88834" y="8513390"/>
            <a:ext cx="5093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一社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福井県薬剤師会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福井県病院薬剤師会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バイエル薬品株式会社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500249" y="3961178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19:10-19:40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509774" y="5189903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19:40-20:40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00973" y="7497755"/>
            <a:ext cx="435568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本会は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薬剤師研修センター生涯研修制度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を取得できます。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本会は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日病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薬病院薬学認定薬剤師制度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(Ⅴ-2)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を取得できます。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1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  敦賀地区の脳心連携を考える会 </vt:lpstr>
    </vt:vector>
  </TitlesOfParts>
  <Company>Bayer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福井脳心臓血管セミナー</dc:title>
  <dc:creator>Norihiro Kagata</dc:creator>
  <cp:lastModifiedBy>ymorita</cp:lastModifiedBy>
  <cp:revision>26</cp:revision>
  <cp:lastPrinted>2018-04-04T03:36:10Z</cp:lastPrinted>
  <dcterms:created xsi:type="dcterms:W3CDTF">2017-11-07T03:21:31Z</dcterms:created>
  <dcterms:modified xsi:type="dcterms:W3CDTF">2018-08-07T10:39:56Z</dcterms:modified>
</cp:coreProperties>
</file>