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 id="2147483676" r:id="rId3"/>
  </p:sldMasterIdLst>
  <p:notesMasterIdLst>
    <p:notesMasterId r:id="rId5"/>
  </p:notesMasterIdLst>
  <p:sldIdLst>
    <p:sldId id="262" r:id="rId4"/>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4" autoAdjust="0"/>
  </p:normalViewPr>
  <p:slideViewPr>
    <p:cSldViewPr>
      <p:cViewPr>
        <p:scale>
          <a:sx n="90" d="100"/>
          <a:sy n="90" d="100"/>
        </p:scale>
        <p:origin x="-1464" y="216"/>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C757A9-DB58-41C5-A747-335C3377E132}" type="datetimeFigureOut">
              <a:rPr kumimoji="1" lang="ja-JP" altLang="en-US" smtClean="0"/>
              <a:t>2018/8/27</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B5E8FF1C-8514-4A37-A019-6B3902FBDA6F}" type="slidenum">
              <a:rPr kumimoji="1" lang="ja-JP" altLang="en-US" smtClean="0"/>
              <a:t>‹#›</a:t>
            </a:fld>
            <a:endParaRPr kumimoji="1" lang="ja-JP" altLang="en-US"/>
          </a:p>
        </p:txBody>
      </p:sp>
    </p:spTree>
    <p:extLst>
      <p:ext uri="{BB962C8B-B14F-4D97-AF65-F5344CB8AC3E}">
        <p14:creationId xmlns:p14="http://schemas.microsoft.com/office/powerpoint/2010/main" val="129412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ue">
    <p:bg>
      <p:bgPr>
        <a:solidFill>
          <a:srgbClr val="333399"/>
        </a:solidFill>
        <a:effectLst/>
      </p:bgPr>
    </p:bg>
    <p:spTree>
      <p:nvGrpSpPr>
        <p:cNvPr id="1" name=""/>
        <p:cNvGrpSpPr/>
        <p:nvPr/>
      </p:nvGrpSpPr>
      <p:grpSpPr>
        <a:xfrm>
          <a:off x="0" y="0"/>
          <a:ext cx="0" cy="0"/>
          <a:chOff x="0" y="0"/>
          <a:chExt cx="0" cy="0"/>
        </a:xfrm>
      </p:grpSpPr>
      <p:sp>
        <p:nvSpPr>
          <p:cNvPr id="3" name="正方形/長方形 2"/>
          <p:cNvSpPr/>
          <p:nvPr userDrawn="1"/>
        </p:nvSpPr>
        <p:spPr bwMode="auto">
          <a:xfrm>
            <a:off x="0" y="1"/>
            <a:ext cx="6858000" cy="9144000"/>
          </a:xfrm>
          <a:prstGeom prst="rect">
            <a:avLst/>
          </a:prstGeom>
          <a:solidFill>
            <a:srgbClr val="333399"/>
          </a:solidFill>
          <a:ln w="19050">
            <a:noFill/>
            <a:round/>
            <a:headEnd/>
            <a:tailEnd/>
          </a:ln>
          <a:extLst/>
        </p:spPr>
        <p:txBody>
          <a:bodyPr rtlCol="0" anchor="ctr"/>
          <a:lstStyle/>
          <a:p>
            <a:pPr algn="ctr"/>
            <a:endParaRPr lang="ja-JP" altLang="en-US">
              <a:solidFill>
                <a:srgbClr val="000000"/>
              </a:solidFill>
            </a:endParaRPr>
          </a:p>
        </p:txBody>
      </p:sp>
    </p:spTree>
    <p:extLst>
      <p:ext uri="{BB962C8B-B14F-4D97-AF65-F5344CB8AC3E}">
        <p14:creationId xmlns:p14="http://schemas.microsoft.com/office/powerpoint/2010/main" val="108846891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中見出し">
    <p:spTree>
      <p:nvGrpSpPr>
        <p:cNvPr id="1" name=""/>
        <p:cNvGrpSpPr/>
        <p:nvPr/>
      </p:nvGrpSpPr>
      <p:grpSpPr>
        <a:xfrm>
          <a:off x="0" y="0"/>
          <a:ext cx="0" cy="0"/>
          <a:chOff x="0" y="0"/>
          <a:chExt cx="0" cy="0"/>
        </a:xfrm>
      </p:grpSpPr>
      <p:sp>
        <p:nvSpPr>
          <p:cNvPr id="3" name="Rectangle 2"/>
          <p:cNvSpPr>
            <a:spLocks noGrp="1" noChangeArrowheads="1"/>
          </p:cNvSpPr>
          <p:nvPr>
            <p:ph type="ctrTitle"/>
          </p:nvPr>
        </p:nvSpPr>
        <p:spPr>
          <a:xfrm>
            <a:off x="389335" y="2497668"/>
            <a:ext cx="6211490" cy="1960033"/>
          </a:xfrm>
          <a:prstGeom prst="rect">
            <a:avLst/>
          </a:prstGeom>
        </p:spPr>
        <p:txBody>
          <a:bodyPr/>
          <a:lstStyle>
            <a:lvl1pPr>
              <a:defRPr sz="3600" smtClean="0"/>
            </a:lvl1pPr>
          </a:lstStyle>
          <a:p>
            <a:pPr lvl="0"/>
            <a:r>
              <a:rPr lang="ja-JP" altLang="en-US" noProof="0" smtClean="0"/>
              <a:t>マスタ タイトルの書式設定</a:t>
            </a:r>
          </a:p>
        </p:txBody>
      </p:sp>
      <p:sp>
        <p:nvSpPr>
          <p:cNvPr id="4" name="Rectangle 3"/>
          <p:cNvSpPr>
            <a:spLocks noGrp="1" noChangeArrowheads="1"/>
          </p:cNvSpPr>
          <p:nvPr>
            <p:ph type="subTitle" idx="1"/>
          </p:nvPr>
        </p:nvSpPr>
        <p:spPr>
          <a:xfrm>
            <a:off x="389335" y="4908551"/>
            <a:ext cx="6211490" cy="2336800"/>
          </a:xfrm>
          <a:prstGeom prst="rect">
            <a:avLst/>
          </a:prstGeom>
        </p:spPr>
        <p:txBody>
          <a:bodyPr/>
          <a:lstStyle>
            <a:lvl1pPr marL="0" indent="0">
              <a:buFontTx/>
              <a:buNone/>
              <a:defRPr sz="2000" smtClean="0">
                <a:solidFill>
                  <a:schemeClr val="accent1"/>
                </a:solidFill>
                <a:latin typeface="+mj-ea"/>
                <a:ea typeface="+mj-ea"/>
              </a:defRPr>
            </a:lvl1pPr>
          </a:lstStyle>
          <a:p>
            <a:pPr lvl="0"/>
            <a:r>
              <a:rPr lang="ja-JP" altLang="en-US" noProof="0" dirty="0" smtClean="0"/>
              <a:t>マスタ サブタイトルの書式設定</a:t>
            </a:r>
          </a:p>
        </p:txBody>
      </p:sp>
      <p:pic>
        <p:nvPicPr>
          <p:cNvPr id="5" name="図 4"/>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13594" y="4347032"/>
            <a:ext cx="6351563" cy="435501"/>
          </a:xfrm>
          <a:prstGeom prst="rect">
            <a:avLst/>
          </a:prstGeom>
        </p:spPr>
      </p:pic>
      <p:sp>
        <p:nvSpPr>
          <p:cNvPr id="6" name="Text Box 10"/>
          <p:cNvSpPr txBox="1">
            <a:spLocks noChangeArrowheads="1"/>
          </p:cNvSpPr>
          <p:nvPr userDrawn="1"/>
        </p:nvSpPr>
        <p:spPr bwMode="auto">
          <a:xfrm>
            <a:off x="6134100" y="-12700"/>
            <a:ext cx="731044" cy="695284"/>
          </a:xfrm>
          <a:prstGeom prst="rect">
            <a:avLst/>
          </a:prstGeom>
          <a:solidFill>
            <a:schemeClr val="tx2"/>
          </a:solidFill>
          <a:ln w="9525" algn="ctr">
            <a:noFill/>
            <a:miter lim="800000"/>
            <a:headEnd/>
            <a:tailEnd/>
          </a:ln>
          <a:effectLst/>
        </p:spPr>
        <p:txBody>
          <a:bodyPr lIns="0" tIns="0" rIns="0" bIns="18000">
            <a:spAutoFit/>
          </a:bodyPr>
          <a:lstStyle/>
          <a:p>
            <a:pPr algn="ctr" fontAlgn="base">
              <a:spcBef>
                <a:spcPct val="0"/>
              </a:spcBef>
              <a:spcAft>
                <a:spcPct val="0"/>
              </a:spcAft>
              <a:defRPr/>
            </a:pPr>
            <a:r>
              <a:rPr lang="ja-JP" altLang="en-US" sz="1200" dirty="0">
                <a:solidFill>
                  <a:srgbClr val="FFFFFF"/>
                </a:solidFill>
                <a:latin typeface="HGP創英角ｺﾞｼｯｸUB" pitchFamily="50" charset="-128"/>
                <a:ea typeface="HGP創英角ｺﾞｼｯｸUB" pitchFamily="50" charset="-128"/>
              </a:rPr>
              <a:t>説明会資料</a:t>
            </a:r>
          </a:p>
          <a:p>
            <a:pPr algn="ctr" fontAlgn="base">
              <a:spcBef>
                <a:spcPct val="0"/>
              </a:spcBef>
              <a:spcAft>
                <a:spcPct val="0"/>
              </a:spcAft>
              <a:defRPr/>
            </a:pPr>
            <a:r>
              <a:rPr lang="ja-JP" altLang="en-US" sz="1000" dirty="0">
                <a:solidFill>
                  <a:srgbClr val="FFFFFF"/>
                </a:solidFill>
                <a:latin typeface="HGP創英角ｺﾞｼｯｸUB" pitchFamily="50" charset="-128"/>
                <a:ea typeface="HGP創英角ｺﾞｼｯｸUB" pitchFamily="50" charset="-128"/>
              </a:rPr>
              <a:t>コピー・配布厳禁</a:t>
            </a:r>
          </a:p>
        </p:txBody>
      </p:sp>
    </p:spTree>
    <p:extLst>
      <p:ext uri="{BB962C8B-B14F-4D97-AF65-F5344CB8AC3E}">
        <p14:creationId xmlns:p14="http://schemas.microsoft.com/office/powerpoint/2010/main" val="396937011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中見出し">
    <p:spTree>
      <p:nvGrpSpPr>
        <p:cNvPr id="1" name=""/>
        <p:cNvGrpSpPr/>
        <p:nvPr/>
      </p:nvGrpSpPr>
      <p:grpSpPr>
        <a:xfrm>
          <a:off x="0" y="0"/>
          <a:ext cx="0" cy="0"/>
          <a:chOff x="0" y="0"/>
          <a:chExt cx="0" cy="0"/>
        </a:xfrm>
      </p:grpSpPr>
      <p:sp>
        <p:nvSpPr>
          <p:cNvPr id="3" name="Rectangle 2"/>
          <p:cNvSpPr>
            <a:spLocks noGrp="1" noChangeArrowheads="1"/>
          </p:cNvSpPr>
          <p:nvPr>
            <p:ph type="ctrTitle"/>
          </p:nvPr>
        </p:nvSpPr>
        <p:spPr>
          <a:xfrm>
            <a:off x="389335" y="2497668"/>
            <a:ext cx="6211490" cy="1960033"/>
          </a:xfrm>
          <a:prstGeom prst="rect">
            <a:avLst/>
          </a:prstGeom>
        </p:spPr>
        <p:txBody>
          <a:bodyPr/>
          <a:lstStyle>
            <a:lvl1pPr>
              <a:defRPr sz="3600" smtClean="0"/>
            </a:lvl1pPr>
          </a:lstStyle>
          <a:p>
            <a:pPr lvl="0"/>
            <a:r>
              <a:rPr lang="ja-JP" altLang="en-US" noProof="0" smtClean="0"/>
              <a:t>マスタ タイトルの書式設定</a:t>
            </a:r>
          </a:p>
        </p:txBody>
      </p:sp>
      <p:sp>
        <p:nvSpPr>
          <p:cNvPr id="4" name="Rectangle 3"/>
          <p:cNvSpPr>
            <a:spLocks noGrp="1" noChangeArrowheads="1"/>
          </p:cNvSpPr>
          <p:nvPr>
            <p:ph type="subTitle" idx="1"/>
          </p:nvPr>
        </p:nvSpPr>
        <p:spPr>
          <a:xfrm>
            <a:off x="389335" y="4908551"/>
            <a:ext cx="6211490" cy="2336800"/>
          </a:xfrm>
          <a:prstGeom prst="rect">
            <a:avLst/>
          </a:prstGeom>
        </p:spPr>
        <p:txBody>
          <a:bodyPr/>
          <a:lstStyle>
            <a:lvl1pPr marL="0" indent="0">
              <a:buFontTx/>
              <a:buNone/>
              <a:defRPr sz="2000" smtClean="0">
                <a:solidFill>
                  <a:schemeClr val="accent1"/>
                </a:solidFill>
                <a:latin typeface="+mj-ea"/>
                <a:ea typeface="+mj-ea"/>
              </a:defRPr>
            </a:lvl1pPr>
          </a:lstStyle>
          <a:p>
            <a:pPr lvl="0"/>
            <a:r>
              <a:rPr lang="ja-JP" altLang="en-US" noProof="0" dirty="0" smtClean="0"/>
              <a:t>マスタ サブタイトルの書式設定</a:t>
            </a:r>
          </a:p>
        </p:txBody>
      </p:sp>
      <p:pic>
        <p:nvPicPr>
          <p:cNvPr id="5" name="図 4"/>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13594" y="4347032"/>
            <a:ext cx="6351563" cy="435501"/>
          </a:xfrm>
          <a:prstGeom prst="rect">
            <a:avLst/>
          </a:prstGeom>
        </p:spPr>
      </p:pic>
      <p:sp>
        <p:nvSpPr>
          <p:cNvPr id="6" name="Text Box 10"/>
          <p:cNvSpPr txBox="1">
            <a:spLocks noChangeArrowheads="1"/>
          </p:cNvSpPr>
          <p:nvPr userDrawn="1"/>
        </p:nvSpPr>
        <p:spPr bwMode="auto">
          <a:xfrm>
            <a:off x="6134100" y="-12700"/>
            <a:ext cx="731044" cy="695284"/>
          </a:xfrm>
          <a:prstGeom prst="rect">
            <a:avLst/>
          </a:prstGeom>
          <a:solidFill>
            <a:schemeClr val="accent1"/>
          </a:solidFill>
          <a:ln w="9525" algn="ctr">
            <a:noFill/>
            <a:miter lim="800000"/>
            <a:headEnd/>
            <a:tailEnd/>
          </a:ln>
          <a:effectLst/>
        </p:spPr>
        <p:txBody>
          <a:bodyPr lIns="0" tIns="0" rIns="0" bIns="18000">
            <a:spAutoFit/>
          </a:bodyPr>
          <a:lstStyle/>
          <a:p>
            <a:pPr algn="ctr" fontAlgn="base">
              <a:spcBef>
                <a:spcPct val="0"/>
              </a:spcBef>
              <a:spcAft>
                <a:spcPct val="0"/>
              </a:spcAft>
              <a:defRPr/>
            </a:pPr>
            <a:r>
              <a:rPr lang="ja-JP" altLang="en-US" sz="1200" dirty="0">
                <a:solidFill>
                  <a:srgbClr val="FFFFFF"/>
                </a:solidFill>
                <a:latin typeface="HGP創英角ｺﾞｼｯｸUB" pitchFamily="50" charset="-128"/>
                <a:ea typeface="HGP創英角ｺﾞｼｯｸUB" pitchFamily="50" charset="-128"/>
              </a:rPr>
              <a:t>質問対応用</a:t>
            </a:r>
          </a:p>
          <a:p>
            <a:pPr algn="ctr" fontAlgn="base">
              <a:spcBef>
                <a:spcPct val="0"/>
              </a:spcBef>
              <a:spcAft>
                <a:spcPct val="0"/>
              </a:spcAft>
              <a:defRPr/>
            </a:pPr>
            <a:r>
              <a:rPr lang="ja-JP" altLang="en-US" sz="1000" dirty="0">
                <a:solidFill>
                  <a:srgbClr val="FFFFFF"/>
                </a:solidFill>
                <a:latin typeface="HGP創英角ｺﾞｼｯｸUB" pitchFamily="50" charset="-128"/>
                <a:ea typeface="HGP創英角ｺﾞｼｯｸUB" pitchFamily="50" charset="-128"/>
              </a:rPr>
              <a:t>コピー・配布厳禁</a:t>
            </a:r>
          </a:p>
        </p:txBody>
      </p:sp>
    </p:spTree>
    <p:extLst>
      <p:ext uri="{BB962C8B-B14F-4D97-AF65-F5344CB8AC3E}">
        <p14:creationId xmlns:p14="http://schemas.microsoft.com/office/powerpoint/2010/main" val="127673291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常・説明会資料">
    <p:spTree>
      <p:nvGrpSpPr>
        <p:cNvPr id="1" name=""/>
        <p:cNvGrpSpPr/>
        <p:nvPr/>
      </p:nvGrpSpPr>
      <p:grpSpPr>
        <a:xfrm>
          <a:off x="0" y="0"/>
          <a:ext cx="0" cy="0"/>
          <a:chOff x="0" y="0"/>
          <a:chExt cx="0" cy="0"/>
        </a:xfrm>
      </p:grpSpPr>
      <p:sp>
        <p:nvSpPr>
          <p:cNvPr id="3" name="タイトル 1"/>
          <p:cNvSpPr>
            <a:spLocks noGrp="1"/>
          </p:cNvSpPr>
          <p:nvPr>
            <p:ph type="title"/>
          </p:nvPr>
        </p:nvSpPr>
        <p:spPr>
          <a:xfrm>
            <a:off x="417910" y="0"/>
            <a:ext cx="6440090" cy="1320800"/>
          </a:xfrm>
          <a:prstGeom prst="rect">
            <a:avLst/>
          </a:prstGeom>
          <a:noFill/>
        </p:spPr>
        <p:txBody>
          <a:bodyPr tIns="0" bIns="72000" anchor="b"/>
          <a:lstStyle/>
          <a:p>
            <a:r>
              <a:rPr lang="ja-JP" altLang="en-US" dirty="0" smtClean="0"/>
              <a:t>マスター タイトルの書式設定</a:t>
            </a:r>
            <a:endParaRPr lang="ja-JP" altLang="en-US" dirty="0"/>
          </a:p>
        </p:txBody>
      </p:sp>
    </p:spTree>
    <p:extLst>
      <p:ext uri="{BB962C8B-B14F-4D97-AF65-F5344CB8AC3E}">
        <p14:creationId xmlns:p14="http://schemas.microsoft.com/office/powerpoint/2010/main" val="211607481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通常・リアクティブ">
    <p:spTree>
      <p:nvGrpSpPr>
        <p:cNvPr id="1" name=""/>
        <p:cNvGrpSpPr/>
        <p:nvPr/>
      </p:nvGrpSpPr>
      <p:grpSpPr>
        <a:xfrm>
          <a:off x="0" y="0"/>
          <a:ext cx="0" cy="0"/>
          <a:chOff x="0" y="0"/>
          <a:chExt cx="0" cy="0"/>
        </a:xfrm>
      </p:grpSpPr>
      <p:pic>
        <p:nvPicPr>
          <p:cNvPr id="4" name="図 3"/>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413845" y="1151886"/>
            <a:ext cx="6444155" cy="435501"/>
          </a:xfrm>
          <a:prstGeom prst="rect">
            <a:avLst/>
          </a:prstGeom>
        </p:spPr>
      </p:pic>
      <p:sp>
        <p:nvSpPr>
          <p:cNvPr id="3" name="タイトル 1"/>
          <p:cNvSpPr>
            <a:spLocks noGrp="1"/>
          </p:cNvSpPr>
          <p:nvPr>
            <p:ph type="title"/>
          </p:nvPr>
        </p:nvSpPr>
        <p:spPr>
          <a:xfrm>
            <a:off x="417910" y="0"/>
            <a:ext cx="6440090" cy="1320800"/>
          </a:xfrm>
          <a:prstGeom prst="rect">
            <a:avLst/>
          </a:prstGeom>
          <a:noFill/>
        </p:spPr>
        <p:txBody>
          <a:bodyPr tIns="0" bIns="72000" anchor="b"/>
          <a:lstStyle/>
          <a:p>
            <a:r>
              <a:rPr lang="ja-JP" altLang="en-US" dirty="0" smtClean="0"/>
              <a:t>マスター タイトルの書式設定</a:t>
            </a:r>
            <a:endParaRPr lang="ja-JP" altLang="en-US" dirty="0"/>
          </a:p>
        </p:txBody>
      </p:sp>
      <p:sp>
        <p:nvSpPr>
          <p:cNvPr id="5" name="Text Box 10"/>
          <p:cNvSpPr txBox="1">
            <a:spLocks noChangeArrowheads="1"/>
          </p:cNvSpPr>
          <p:nvPr userDrawn="1"/>
        </p:nvSpPr>
        <p:spPr bwMode="auto">
          <a:xfrm>
            <a:off x="6134100" y="-12700"/>
            <a:ext cx="731044" cy="695284"/>
          </a:xfrm>
          <a:prstGeom prst="rect">
            <a:avLst/>
          </a:prstGeom>
          <a:solidFill>
            <a:schemeClr val="accent1"/>
          </a:solidFill>
          <a:ln w="9525" algn="ctr">
            <a:noFill/>
            <a:miter lim="800000"/>
            <a:headEnd/>
            <a:tailEnd/>
          </a:ln>
          <a:effectLst/>
        </p:spPr>
        <p:txBody>
          <a:bodyPr lIns="0" tIns="0" rIns="0" bIns="18000">
            <a:spAutoFit/>
          </a:bodyPr>
          <a:lstStyle/>
          <a:p>
            <a:pPr algn="ctr" fontAlgn="base">
              <a:spcBef>
                <a:spcPct val="0"/>
              </a:spcBef>
              <a:spcAft>
                <a:spcPct val="0"/>
              </a:spcAft>
              <a:defRPr/>
            </a:pPr>
            <a:r>
              <a:rPr lang="ja-JP" altLang="en-US" sz="1200" dirty="0">
                <a:solidFill>
                  <a:srgbClr val="FFFFFF"/>
                </a:solidFill>
                <a:latin typeface="HGP創英角ｺﾞｼｯｸUB" pitchFamily="50" charset="-128"/>
                <a:ea typeface="HGP創英角ｺﾞｼｯｸUB" pitchFamily="50" charset="-128"/>
              </a:rPr>
              <a:t>質問対応用</a:t>
            </a:r>
          </a:p>
          <a:p>
            <a:pPr algn="ctr" fontAlgn="base">
              <a:spcBef>
                <a:spcPct val="0"/>
              </a:spcBef>
              <a:spcAft>
                <a:spcPct val="0"/>
              </a:spcAft>
              <a:defRPr/>
            </a:pPr>
            <a:r>
              <a:rPr lang="ja-JP" altLang="en-US" sz="1000" dirty="0">
                <a:solidFill>
                  <a:srgbClr val="FFFFFF"/>
                </a:solidFill>
                <a:latin typeface="HGP創英角ｺﾞｼｯｸUB" pitchFamily="50" charset="-128"/>
                <a:ea typeface="HGP創英角ｺﾞｼｯｸUB" pitchFamily="50" charset="-128"/>
              </a:rPr>
              <a:t>コピー・配布厳禁</a:t>
            </a:r>
          </a:p>
        </p:txBody>
      </p:sp>
    </p:spTree>
    <p:extLst>
      <p:ext uri="{BB962C8B-B14F-4D97-AF65-F5344CB8AC3E}">
        <p14:creationId xmlns:p14="http://schemas.microsoft.com/office/powerpoint/2010/main" val="113074162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07742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ue">
    <p:bg>
      <p:bgPr>
        <a:solidFill>
          <a:srgbClr val="333399"/>
        </a:solidFill>
        <a:effectLst/>
      </p:bgPr>
    </p:bg>
    <p:spTree>
      <p:nvGrpSpPr>
        <p:cNvPr id="1" name=""/>
        <p:cNvGrpSpPr/>
        <p:nvPr/>
      </p:nvGrpSpPr>
      <p:grpSpPr>
        <a:xfrm>
          <a:off x="0" y="0"/>
          <a:ext cx="0" cy="0"/>
          <a:chOff x="0" y="0"/>
          <a:chExt cx="0" cy="0"/>
        </a:xfrm>
      </p:grpSpPr>
      <p:sp>
        <p:nvSpPr>
          <p:cNvPr id="3" name="正方形/長方形 2"/>
          <p:cNvSpPr/>
          <p:nvPr userDrawn="1"/>
        </p:nvSpPr>
        <p:spPr bwMode="auto">
          <a:xfrm>
            <a:off x="0" y="1"/>
            <a:ext cx="6858000" cy="9144000"/>
          </a:xfrm>
          <a:prstGeom prst="rect">
            <a:avLst/>
          </a:prstGeom>
          <a:solidFill>
            <a:srgbClr val="333399"/>
          </a:solidFill>
          <a:ln w="19050">
            <a:noFill/>
            <a:round/>
            <a:headEnd/>
            <a:tailEnd/>
          </a:ln>
          <a:extLst/>
        </p:spPr>
        <p:txBody>
          <a:bodyPr rtlCol="0" anchor="ctr"/>
          <a:lstStyle/>
          <a:p>
            <a:pPr algn="ctr"/>
            <a:endParaRPr lang="ja-JP" altLang="en-US">
              <a:solidFill>
                <a:srgbClr val="000000"/>
              </a:solidFill>
            </a:endParaRPr>
          </a:p>
        </p:txBody>
      </p:sp>
    </p:spTree>
    <p:extLst>
      <p:ext uri="{BB962C8B-B14F-4D97-AF65-F5344CB8AC3E}">
        <p14:creationId xmlns:p14="http://schemas.microsoft.com/office/powerpoint/2010/main" val="192052790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pic>
        <p:nvPicPr>
          <p:cNvPr id="3" name="図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6858000" cy="9153525"/>
          </a:xfrm>
          <a:prstGeom prst="rect">
            <a:avLst/>
          </a:prstGeom>
        </p:spPr>
      </p:pic>
      <p:pic>
        <p:nvPicPr>
          <p:cNvPr id="8" name="Picture 20" descr="XRT_logo_jpn_01_emboss"/>
          <p:cNvPicPr>
            <a:picLocks noChangeAspect="1" noChangeArrowheads="1"/>
          </p:cNvPicPr>
          <p:nvPr userDrawn="1"/>
        </p:nvPicPr>
        <p:blipFill>
          <a:blip r:embed="rId3" cstate="screen">
            <a:extLst>
              <a:ext uri="{28A0092B-C50C-407E-A947-70E740481C1C}">
                <a14:useLocalDpi xmlns:a14="http://schemas.microsoft.com/office/drawing/2010/main"/>
              </a:ext>
            </a:extLst>
          </a:blip>
          <a:srcRect r="4211"/>
          <a:stretch>
            <a:fillRect/>
          </a:stretch>
        </p:blipFill>
        <p:spPr bwMode="auto">
          <a:xfrm>
            <a:off x="5373217" y="8373973"/>
            <a:ext cx="1288238" cy="653612"/>
          </a:xfrm>
          <a:prstGeom prst="rect">
            <a:avLst/>
          </a:prstGeom>
          <a:noFill/>
          <a:ln w="9525">
            <a:noFill/>
            <a:miter lim="800000"/>
            <a:headEnd/>
            <a:tailEnd/>
          </a:ln>
        </p:spPr>
      </p:pic>
    </p:spTree>
    <p:extLst>
      <p:ext uri="{BB962C8B-B14F-4D97-AF65-F5344CB8AC3E}">
        <p14:creationId xmlns:p14="http://schemas.microsoft.com/office/powerpoint/2010/main" val="140942128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中見出し">
    <p:spTree>
      <p:nvGrpSpPr>
        <p:cNvPr id="1" name=""/>
        <p:cNvGrpSpPr/>
        <p:nvPr/>
      </p:nvGrpSpPr>
      <p:grpSpPr>
        <a:xfrm>
          <a:off x="0" y="0"/>
          <a:ext cx="0" cy="0"/>
          <a:chOff x="0" y="0"/>
          <a:chExt cx="0" cy="0"/>
        </a:xfrm>
      </p:grpSpPr>
      <p:sp>
        <p:nvSpPr>
          <p:cNvPr id="3" name="Rectangle 2"/>
          <p:cNvSpPr>
            <a:spLocks noGrp="1" noChangeArrowheads="1"/>
          </p:cNvSpPr>
          <p:nvPr>
            <p:ph type="ctrTitle"/>
          </p:nvPr>
        </p:nvSpPr>
        <p:spPr>
          <a:xfrm>
            <a:off x="389335" y="2497668"/>
            <a:ext cx="6211490" cy="1960033"/>
          </a:xfrm>
          <a:prstGeom prst="rect">
            <a:avLst/>
          </a:prstGeom>
        </p:spPr>
        <p:txBody>
          <a:bodyPr/>
          <a:lstStyle>
            <a:lvl1pPr>
              <a:defRPr sz="3600" smtClean="0"/>
            </a:lvl1pPr>
          </a:lstStyle>
          <a:p>
            <a:pPr lvl="0"/>
            <a:r>
              <a:rPr lang="ja-JP" altLang="en-US" noProof="0" smtClean="0"/>
              <a:t>マスタ タイトルの書式設定</a:t>
            </a:r>
          </a:p>
        </p:txBody>
      </p:sp>
      <p:sp>
        <p:nvSpPr>
          <p:cNvPr id="4" name="Rectangle 3"/>
          <p:cNvSpPr>
            <a:spLocks noGrp="1" noChangeArrowheads="1"/>
          </p:cNvSpPr>
          <p:nvPr>
            <p:ph type="subTitle" idx="1"/>
          </p:nvPr>
        </p:nvSpPr>
        <p:spPr>
          <a:xfrm>
            <a:off x="389335" y="4908551"/>
            <a:ext cx="6211490" cy="2336800"/>
          </a:xfrm>
          <a:prstGeom prst="rect">
            <a:avLst/>
          </a:prstGeom>
        </p:spPr>
        <p:txBody>
          <a:bodyPr/>
          <a:lstStyle>
            <a:lvl1pPr marL="0" indent="0">
              <a:buFontTx/>
              <a:buNone/>
              <a:defRPr sz="2000" smtClean="0">
                <a:solidFill>
                  <a:schemeClr val="accent1"/>
                </a:solidFill>
                <a:latin typeface="+mj-ea"/>
                <a:ea typeface="+mj-ea"/>
              </a:defRPr>
            </a:lvl1pPr>
          </a:lstStyle>
          <a:p>
            <a:pPr lvl="0"/>
            <a:r>
              <a:rPr lang="ja-JP" altLang="en-US" noProof="0" dirty="0" smtClean="0"/>
              <a:t>マスタ サブタイトルの書式設定</a:t>
            </a:r>
          </a:p>
        </p:txBody>
      </p:sp>
      <p:pic>
        <p:nvPicPr>
          <p:cNvPr id="5" name="図 4"/>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13594" y="4347032"/>
            <a:ext cx="6351563" cy="435501"/>
          </a:xfrm>
          <a:prstGeom prst="rect">
            <a:avLst/>
          </a:prstGeom>
        </p:spPr>
      </p:pic>
      <p:sp>
        <p:nvSpPr>
          <p:cNvPr id="6" name="Text Box 10"/>
          <p:cNvSpPr txBox="1">
            <a:spLocks noChangeArrowheads="1"/>
          </p:cNvSpPr>
          <p:nvPr userDrawn="1"/>
        </p:nvSpPr>
        <p:spPr bwMode="auto">
          <a:xfrm>
            <a:off x="6134100" y="-12700"/>
            <a:ext cx="731044" cy="695284"/>
          </a:xfrm>
          <a:prstGeom prst="rect">
            <a:avLst/>
          </a:prstGeom>
          <a:solidFill>
            <a:schemeClr val="tx2"/>
          </a:solidFill>
          <a:ln w="9525" algn="ctr">
            <a:noFill/>
            <a:miter lim="800000"/>
            <a:headEnd/>
            <a:tailEnd/>
          </a:ln>
          <a:effectLst/>
        </p:spPr>
        <p:txBody>
          <a:bodyPr lIns="0" tIns="0" rIns="0" bIns="18000">
            <a:spAutoFit/>
          </a:bodyPr>
          <a:lstStyle/>
          <a:p>
            <a:pPr algn="ctr" fontAlgn="base">
              <a:spcBef>
                <a:spcPct val="0"/>
              </a:spcBef>
              <a:spcAft>
                <a:spcPct val="0"/>
              </a:spcAft>
              <a:defRPr/>
            </a:pPr>
            <a:r>
              <a:rPr lang="ja-JP" altLang="en-US" sz="1200" dirty="0">
                <a:solidFill>
                  <a:srgbClr val="FFFFFF"/>
                </a:solidFill>
                <a:latin typeface="HGP創英角ｺﾞｼｯｸUB" pitchFamily="50" charset="-128"/>
                <a:ea typeface="HGP創英角ｺﾞｼｯｸUB" pitchFamily="50" charset="-128"/>
              </a:rPr>
              <a:t>説明会資料</a:t>
            </a:r>
          </a:p>
          <a:p>
            <a:pPr algn="ctr" fontAlgn="base">
              <a:spcBef>
                <a:spcPct val="0"/>
              </a:spcBef>
              <a:spcAft>
                <a:spcPct val="0"/>
              </a:spcAft>
              <a:defRPr/>
            </a:pPr>
            <a:r>
              <a:rPr lang="ja-JP" altLang="en-US" sz="1000" dirty="0">
                <a:solidFill>
                  <a:srgbClr val="FFFFFF"/>
                </a:solidFill>
                <a:latin typeface="HGP創英角ｺﾞｼｯｸUB" pitchFamily="50" charset="-128"/>
                <a:ea typeface="HGP創英角ｺﾞｼｯｸUB" pitchFamily="50" charset="-128"/>
              </a:rPr>
              <a:t>コピー・配布厳禁</a:t>
            </a:r>
          </a:p>
        </p:txBody>
      </p:sp>
    </p:spTree>
    <p:extLst>
      <p:ext uri="{BB962C8B-B14F-4D97-AF65-F5344CB8AC3E}">
        <p14:creationId xmlns:p14="http://schemas.microsoft.com/office/powerpoint/2010/main" val="239470276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中見出し">
    <p:spTree>
      <p:nvGrpSpPr>
        <p:cNvPr id="1" name=""/>
        <p:cNvGrpSpPr/>
        <p:nvPr/>
      </p:nvGrpSpPr>
      <p:grpSpPr>
        <a:xfrm>
          <a:off x="0" y="0"/>
          <a:ext cx="0" cy="0"/>
          <a:chOff x="0" y="0"/>
          <a:chExt cx="0" cy="0"/>
        </a:xfrm>
      </p:grpSpPr>
      <p:sp>
        <p:nvSpPr>
          <p:cNvPr id="3" name="Rectangle 2"/>
          <p:cNvSpPr>
            <a:spLocks noGrp="1" noChangeArrowheads="1"/>
          </p:cNvSpPr>
          <p:nvPr>
            <p:ph type="ctrTitle"/>
          </p:nvPr>
        </p:nvSpPr>
        <p:spPr>
          <a:xfrm>
            <a:off x="389335" y="2497668"/>
            <a:ext cx="6211490" cy="1960033"/>
          </a:xfrm>
          <a:prstGeom prst="rect">
            <a:avLst/>
          </a:prstGeom>
        </p:spPr>
        <p:txBody>
          <a:bodyPr/>
          <a:lstStyle>
            <a:lvl1pPr>
              <a:defRPr sz="3600" smtClean="0"/>
            </a:lvl1pPr>
          </a:lstStyle>
          <a:p>
            <a:pPr lvl="0"/>
            <a:r>
              <a:rPr lang="ja-JP" altLang="en-US" noProof="0" smtClean="0"/>
              <a:t>マスタ タイトルの書式設定</a:t>
            </a:r>
          </a:p>
        </p:txBody>
      </p:sp>
      <p:sp>
        <p:nvSpPr>
          <p:cNvPr id="4" name="Rectangle 3"/>
          <p:cNvSpPr>
            <a:spLocks noGrp="1" noChangeArrowheads="1"/>
          </p:cNvSpPr>
          <p:nvPr>
            <p:ph type="subTitle" idx="1"/>
          </p:nvPr>
        </p:nvSpPr>
        <p:spPr>
          <a:xfrm>
            <a:off x="389335" y="4908551"/>
            <a:ext cx="6211490" cy="2336800"/>
          </a:xfrm>
          <a:prstGeom prst="rect">
            <a:avLst/>
          </a:prstGeom>
        </p:spPr>
        <p:txBody>
          <a:bodyPr/>
          <a:lstStyle>
            <a:lvl1pPr marL="0" indent="0">
              <a:buFontTx/>
              <a:buNone/>
              <a:defRPr sz="2000" smtClean="0">
                <a:solidFill>
                  <a:schemeClr val="accent1"/>
                </a:solidFill>
                <a:latin typeface="+mj-ea"/>
                <a:ea typeface="+mj-ea"/>
              </a:defRPr>
            </a:lvl1pPr>
          </a:lstStyle>
          <a:p>
            <a:pPr lvl="0"/>
            <a:r>
              <a:rPr lang="ja-JP" altLang="en-US" noProof="0" dirty="0" smtClean="0"/>
              <a:t>マスタ サブタイトルの書式設定</a:t>
            </a:r>
          </a:p>
        </p:txBody>
      </p:sp>
      <p:pic>
        <p:nvPicPr>
          <p:cNvPr id="5" name="図 4"/>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13594" y="4347032"/>
            <a:ext cx="6351563" cy="435501"/>
          </a:xfrm>
          <a:prstGeom prst="rect">
            <a:avLst/>
          </a:prstGeom>
        </p:spPr>
      </p:pic>
      <p:sp>
        <p:nvSpPr>
          <p:cNvPr id="6" name="Text Box 10"/>
          <p:cNvSpPr txBox="1">
            <a:spLocks noChangeArrowheads="1"/>
          </p:cNvSpPr>
          <p:nvPr userDrawn="1"/>
        </p:nvSpPr>
        <p:spPr bwMode="auto">
          <a:xfrm>
            <a:off x="6134100" y="-12700"/>
            <a:ext cx="731044" cy="695284"/>
          </a:xfrm>
          <a:prstGeom prst="rect">
            <a:avLst/>
          </a:prstGeom>
          <a:solidFill>
            <a:schemeClr val="accent1"/>
          </a:solidFill>
          <a:ln w="9525" algn="ctr">
            <a:noFill/>
            <a:miter lim="800000"/>
            <a:headEnd/>
            <a:tailEnd/>
          </a:ln>
          <a:effectLst/>
        </p:spPr>
        <p:txBody>
          <a:bodyPr lIns="0" tIns="0" rIns="0" bIns="18000">
            <a:spAutoFit/>
          </a:bodyPr>
          <a:lstStyle/>
          <a:p>
            <a:pPr algn="ctr" fontAlgn="base">
              <a:spcBef>
                <a:spcPct val="0"/>
              </a:spcBef>
              <a:spcAft>
                <a:spcPct val="0"/>
              </a:spcAft>
              <a:defRPr/>
            </a:pPr>
            <a:r>
              <a:rPr lang="ja-JP" altLang="en-US" sz="1200" dirty="0">
                <a:solidFill>
                  <a:srgbClr val="FFFFFF"/>
                </a:solidFill>
                <a:latin typeface="HGP創英角ｺﾞｼｯｸUB" pitchFamily="50" charset="-128"/>
                <a:ea typeface="HGP創英角ｺﾞｼｯｸUB" pitchFamily="50" charset="-128"/>
              </a:rPr>
              <a:t>質問対応用</a:t>
            </a:r>
          </a:p>
          <a:p>
            <a:pPr algn="ctr" fontAlgn="base">
              <a:spcBef>
                <a:spcPct val="0"/>
              </a:spcBef>
              <a:spcAft>
                <a:spcPct val="0"/>
              </a:spcAft>
              <a:defRPr/>
            </a:pPr>
            <a:r>
              <a:rPr lang="ja-JP" altLang="en-US" sz="1000" dirty="0">
                <a:solidFill>
                  <a:srgbClr val="FFFFFF"/>
                </a:solidFill>
                <a:latin typeface="HGP創英角ｺﾞｼｯｸUB" pitchFamily="50" charset="-128"/>
                <a:ea typeface="HGP創英角ｺﾞｼｯｸUB" pitchFamily="50" charset="-128"/>
              </a:rPr>
              <a:t>コピー・配布厳禁</a:t>
            </a:r>
          </a:p>
        </p:txBody>
      </p:sp>
    </p:spTree>
    <p:extLst>
      <p:ext uri="{BB962C8B-B14F-4D97-AF65-F5344CB8AC3E}">
        <p14:creationId xmlns:p14="http://schemas.microsoft.com/office/powerpoint/2010/main" val="379111839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通常・説明会資料">
    <p:spTree>
      <p:nvGrpSpPr>
        <p:cNvPr id="1" name=""/>
        <p:cNvGrpSpPr/>
        <p:nvPr/>
      </p:nvGrpSpPr>
      <p:grpSpPr>
        <a:xfrm>
          <a:off x="0" y="0"/>
          <a:ext cx="0" cy="0"/>
          <a:chOff x="0" y="0"/>
          <a:chExt cx="0" cy="0"/>
        </a:xfrm>
      </p:grpSpPr>
      <p:sp>
        <p:nvSpPr>
          <p:cNvPr id="3" name="タイトル 1"/>
          <p:cNvSpPr>
            <a:spLocks noGrp="1"/>
          </p:cNvSpPr>
          <p:nvPr>
            <p:ph type="title"/>
          </p:nvPr>
        </p:nvSpPr>
        <p:spPr>
          <a:xfrm>
            <a:off x="417910" y="0"/>
            <a:ext cx="6440090" cy="1320800"/>
          </a:xfrm>
          <a:prstGeom prst="rect">
            <a:avLst/>
          </a:prstGeom>
          <a:noFill/>
        </p:spPr>
        <p:txBody>
          <a:bodyPr tIns="0" bIns="72000" anchor="b"/>
          <a:lstStyle/>
          <a:p>
            <a:r>
              <a:rPr lang="ja-JP" altLang="en-US" dirty="0" smtClean="0"/>
              <a:t>マスター タイトルの書式設定</a:t>
            </a:r>
            <a:endParaRPr lang="ja-JP" altLang="en-US" dirty="0"/>
          </a:p>
        </p:txBody>
      </p:sp>
    </p:spTree>
    <p:extLst>
      <p:ext uri="{BB962C8B-B14F-4D97-AF65-F5344CB8AC3E}">
        <p14:creationId xmlns:p14="http://schemas.microsoft.com/office/powerpoint/2010/main" val="12178207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pic>
        <p:nvPicPr>
          <p:cNvPr id="3" name="図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6858000" cy="9153525"/>
          </a:xfrm>
          <a:prstGeom prst="rect">
            <a:avLst/>
          </a:prstGeom>
        </p:spPr>
      </p:pic>
      <p:pic>
        <p:nvPicPr>
          <p:cNvPr id="8" name="Picture 20" descr="XRT_logo_jpn_01_emboss"/>
          <p:cNvPicPr>
            <a:picLocks noChangeAspect="1" noChangeArrowheads="1"/>
          </p:cNvPicPr>
          <p:nvPr userDrawn="1"/>
        </p:nvPicPr>
        <p:blipFill>
          <a:blip r:embed="rId3" cstate="screen">
            <a:extLst>
              <a:ext uri="{28A0092B-C50C-407E-A947-70E740481C1C}">
                <a14:useLocalDpi xmlns:a14="http://schemas.microsoft.com/office/drawing/2010/main"/>
              </a:ext>
            </a:extLst>
          </a:blip>
          <a:srcRect r="4211"/>
          <a:stretch>
            <a:fillRect/>
          </a:stretch>
        </p:blipFill>
        <p:spPr bwMode="auto">
          <a:xfrm>
            <a:off x="5373217" y="8373973"/>
            <a:ext cx="1288238" cy="653612"/>
          </a:xfrm>
          <a:prstGeom prst="rect">
            <a:avLst/>
          </a:prstGeom>
          <a:noFill/>
          <a:ln w="9525">
            <a:noFill/>
            <a:miter lim="800000"/>
            <a:headEnd/>
            <a:tailEnd/>
          </a:ln>
        </p:spPr>
      </p:pic>
    </p:spTree>
    <p:extLst>
      <p:ext uri="{BB962C8B-B14F-4D97-AF65-F5344CB8AC3E}">
        <p14:creationId xmlns:p14="http://schemas.microsoft.com/office/powerpoint/2010/main" val="249158977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通常・リアクティブ">
    <p:spTree>
      <p:nvGrpSpPr>
        <p:cNvPr id="1" name=""/>
        <p:cNvGrpSpPr/>
        <p:nvPr/>
      </p:nvGrpSpPr>
      <p:grpSpPr>
        <a:xfrm>
          <a:off x="0" y="0"/>
          <a:ext cx="0" cy="0"/>
          <a:chOff x="0" y="0"/>
          <a:chExt cx="0" cy="0"/>
        </a:xfrm>
      </p:grpSpPr>
      <p:pic>
        <p:nvPicPr>
          <p:cNvPr id="4" name="図 3"/>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413845" y="1151886"/>
            <a:ext cx="6444155" cy="435501"/>
          </a:xfrm>
          <a:prstGeom prst="rect">
            <a:avLst/>
          </a:prstGeom>
        </p:spPr>
      </p:pic>
      <p:sp>
        <p:nvSpPr>
          <p:cNvPr id="3" name="タイトル 1"/>
          <p:cNvSpPr>
            <a:spLocks noGrp="1"/>
          </p:cNvSpPr>
          <p:nvPr>
            <p:ph type="title"/>
          </p:nvPr>
        </p:nvSpPr>
        <p:spPr>
          <a:xfrm>
            <a:off x="417910" y="0"/>
            <a:ext cx="6440090" cy="1320800"/>
          </a:xfrm>
          <a:prstGeom prst="rect">
            <a:avLst/>
          </a:prstGeom>
          <a:noFill/>
        </p:spPr>
        <p:txBody>
          <a:bodyPr tIns="0" bIns="72000" anchor="b"/>
          <a:lstStyle/>
          <a:p>
            <a:r>
              <a:rPr lang="ja-JP" altLang="en-US" dirty="0" smtClean="0"/>
              <a:t>マスター タイトルの書式設定</a:t>
            </a:r>
            <a:endParaRPr lang="ja-JP" altLang="en-US" dirty="0"/>
          </a:p>
        </p:txBody>
      </p:sp>
      <p:sp>
        <p:nvSpPr>
          <p:cNvPr id="5" name="Text Box 10"/>
          <p:cNvSpPr txBox="1">
            <a:spLocks noChangeArrowheads="1"/>
          </p:cNvSpPr>
          <p:nvPr userDrawn="1"/>
        </p:nvSpPr>
        <p:spPr bwMode="auto">
          <a:xfrm>
            <a:off x="6134100" y="-12700"/>
            <a:ext cx="731044" cy="695284"/>
          </a:xfrm>
          <a:prstGeom prst="rect">
            <a:avLst/>
          </a:prstGeom>
          <a:solidFill>
            <a:schemeClr val="accent1"/>
          </a:solidFill>
          <a:ln w="9525" algn="ctr">
            <a:noFill/>
            <a:miter lim="800000"/>
            <a:headEnd/>
            <a:tailEnd/>
          </a:ln>
          <a:effectLst/>
        </p:spPr>
        <p:txBody>
          <a:bodyPr lIns="0" tIns="0" rIns="0" bIns="18000">
            <a:spAutoFit/>
          </a:bodyPr>
          <a:lstStyle/>
          <a:p>
            <a:pPr algn="ctr" fontAlgn="base">
              <a:spcBef>
                <a:spcPct val="0"/>
              </a:spcBef>
              <a:spcAft>
                <a:spcPct val="0"/>
              </a:spcAft>
              <a:defRPr/>
            </a:pPr>
            <a:r>
              <a:rPr lang="ja-JP" altLang="en-US" sz="1200" dirty="0">
                <a:solidFill>
                  <a:srgbClr val="FFFFFF"/>
                </a:solidFill>
                <a:latin typeface="HGP創英角ｺﾞｼｯｸUB" pitchFamily="50" charset="-128"/>
                <a:ea typeface="HGP創英角ｺﾞｼｯｸUB" pitchFamily="50" charset="-128"/>
              </a:rPr>
              <a:t>質問対応用</a:t>
            </a:r>
          </a:p>
          <a:p>
            <a:pPr algn="ctr" fontAlgn="base">
              <a:spcBef>
                <a:spcPct val="0"/>
              </a:spcBef>
              <a:spcAft>
                <a:spcPct val="0"/>
              </a:spcAft>
              <a:defRPr/>
            </a:pPr>
            <a:r>
              <a:rPr lang="ja-JP" altLang="en-US" sz="1000" dirty="0">
                <a:solidFill>
                  <a:srgbClr val="FFFFFF"/>
                </a:solidFill>
                <a:latin typeface="HGP創英角ｺﾞｼｯｸUB" pitchFamily="50" charset="-128"/>
                <a:ea typeface="HGP創英角ｺﾞｼｯｸUB" pitchFamily="50" charset="-128"/>
              </a:rPr>
              <a:t>コピー・配布厳禁</a:t>
            </a:r>
          </a:p>
        </p:txBody>
      </p:sp>
    </p:spTree>
    <p:extLst>
      <p:ext uri="{BB962C8B-B14F-4D97-AF65-F5344CB8AC3E}">
        <p14:creationId xmlns:p14="http://schemas.microsoft.com/office/powerpoint/2010/main" val="163927483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22661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中見出し">
    <p:spTree>
      <p:nvGrpSpPr>
        <p:cNvPr id="1" name=""/>
        <p:cNvGrpSpPr/>
        <p:nvPr/>
      </p:nvGrpSpPr>
      <p:grpSpPr>
        <a:xfrm>
          <a:off x="0" y="0"/>
          <a:ext cx="0" cy="0"/>
          <a:chOff x="0" y="0"/>
          <a:chExt cx="0" cy="0"/>
        </a:xfrm>
      </p:grpSpPr>
      <p:sp>
        <p:nvSpPr>
          <p:cNvPr id="3" name="Rectangle 2"/>
          <p:cNvSpPr>
            <a:spLocks noGrp="1" noChangeArrowheads="1"/>
          </p:cNvSpPr>
          <p:nvPr>
            <p:ph type="ctrTitle"/>
          </p:nvPr>
        </p:nvSpPr>
        <p:spPr>
          <a:xfrm>
            <a:off x="389335" y="2497668"/>
            <a:ext cx="6211490" cy="1960033"/>
          </a:xfrm>
          <a:prstGeom prst="rect">
            <a:avLst/>
          </a:prstGeom>
        </p:spPr>
        <p:txBody>
          <a:bodyPr/>
          <a:lstStyle>
            <a:lvl1pPr>
              <a:defRPr sz="3600" smtClean="0"/>
            </a:lvl1pPr>
          </a:lstStyle>
          <a:p>
            <a:pPr lvl="0"/>
            <a:r>
              <a:rPr lang="ja-JP" altLang="en-US" noProof="0" smtClean="0"/>
              <a:t>マスタ タイトルの書式設定</a:t>
            </a:r>
          </a:p>
        </p:txBody>
      </p:sp>
      <p:sp>
        <p:nvSpPr>
          <p:cNvPr id="4" name="Rectangle 3"/>
          <p:cNvSpPr>
            <a:spLocks noGrp="1" noChangeArrowheads="1"/>
          </p:cNvSpPr>
          <p:nvPr>
            <p:ph type="subTitle" idx="1"/>
          </p:nvPr>
        </p:nvSpPr>
        <p:spPr>
          <a:xfrm>
            <a:off x="389335" y="4908551"/>
            <a:ext cx="6211490" cy="2336800"/>
          </a:xfrm>
          <a:prstGeom prst="rect">
            <a:avLst/>
          </a:prstGeom>
        </p:spPr>
        <p:txBody>
          <a:bodyPr/>
          <a:lstStyle>
            <a:lvl1pPr marL="0" indent="0">
              <a:buFontTx/>
              <a:buNone/>
              <a:defRPr sz="2000" smtClean="0">
                <a:solidFill>
                  <a:schemeClr val="accent1"/>
                </a:solidFill>
                <a:latin typeface="+mj-ea"/>
                <a:ea typeface="+mj-ea"/>
              </a:defRPr>
            </a:lvl1pPr>
          </a:lstStyle>
          <a:p>
            <a:pPr lvl="0"/>
            <a:r>
              <a:rPr lang="ja-JP" altLang="en-US" noProof="0" dirty="0" smtClean="0"/>
              <a:t>マスタ サブタイトルの書式設定</a:t>
            </a:r>
          </a:p>
        </p:txBody>
      </p:sp>
      <p:pic>
        <p:nvPicPr>
          <p:cNvPr id="5" name="図 4"/>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13594" y="4347032"/>
            <a:ext cx="6351563" cy="435501"/>
          </a:xfrm>
          <a:prstGeom prst="rect">
            <a:avLst/>
          </a:prstGeom>
        </p:spPr>
      </p:pic>
      <p:sp>
        <p:nvSpPr>
          <p:cNvPr id="6" name="Text Box 10"/>
          <p:cNvSpPr txBox="1">
            <a:spLocks noChangeArrowheads="1"/>
          </p:cNvSpPr>
          <p:nvPr userDrawn="1"/>
        </p:nvSpPr>
        <p:spPr bwMode="auto">
          <a:xfrm>
            <a:off x="6134100" y="-12700"/>
            <a:ext cx="731044" cy="695284"/>
          </a:xfrm>
          <a:prstGeom prst="rect">
            <a:avLst/>
          </a:prstGeom>
          <a:solidFill>
            <a:schemeClr val="tx2"/>
          </a:solidFill>
          <a:ln w="9525" algn="ctr">
            <a:noFill/>
            <a:miter lim="800000"/>
            <a:headEnd/>
            <a:tailEnd/>
          </a:ln>
          <a:effectLst/>
        </p:spPr>
        <p:txBody>
          <a:bodyPr lIns="0" tIns="0" rIns="0" bIns="18000">
            <a:spAutoFit/>
          </a:bodyPr>
          <a:lstStyle/>
          <a:p>
            <a:pPr algn="ctr" fontAlgn="base">
              <a:spcBef>
                <a:spcPct val="0"/>
              </a:spcBef>
              <a:spcAft>
                <a:spcPct val="0"/>
              </a:spcAft>
              <a:defRPr/>
            </a:pPr>
            <a:r>
              <a:rPr lang="ja-JP" altLang="en-US" sz="1200" dirty="0">
                <a:solidFill>
                  <a:srgbClr val="FFFFFF"/>
                </a:solidFill>
                <a:latin typeface="HGP創英角ｺﾞｼｯｸUB" pitchFamily="50" charset="-128"/>
                <a:ea typeface="HGP創英角ｺﾞｼｯｸUB" pitchFamily="50" charset="-128"/>
              </a:rPr>
              <a:t>説明会資料</a:t>
            </a:r>
          </a:p>
          <a:p>
            <a:pPr algn="ctr" fontAlgn="base">
              <a:spcBef>
                <a:spcPct val="0"/>
              </a:spcBef>
              <a:spcAft>
                <a:spcPct val="0"/>
              </a:spcAft>
              <a:defRPr/>
            </a:pPr>
            <a:r>
              <a:rPr lang="ja-JP" altLang="en-US" sz="1000" dirty="0">
                <a:solidFill>
                  <a:srgbClr val="FFFFFF"/>
                </a:solidFill>
                <a:latin typeface="HGP創英角ｺﾞｼｯｸUB" pitchFamily="50" charset="-128"/>
                <a:ea typeface="HGP創英角ｺﾞｼｯｸUB" pitchFamily="50" charset="-128"/>
              </a:rPr>
              <a:t>コピー・配布厳禁</a:t>
            </a:r>
          </a:p>
        </p:txBody>
      </p:sp>
    </p:spTree>
    <p:extLst>
      <p:ext uri="{BB962C8B-B14F-4D97-AF65-F5344CB8AC3E}">
        <p14:creationId xmlns:p14="http://schemas.microsoft.com/office/powerpoint/2010/main" val="140300378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中見出し">
    <p:spTree>
      <p:nvGrpSpPr>
        <p:cNvPr id="1" name=""/>
        <p:cNvGrpSpPr/>
        <p:nvPr/>
      </p:nvGrpSpPr>
      <p:grpSpPr>
        <a:xfrm>
          <a:off x="0" y="0"/>
          <a:ext cx="0" cy="0"/>
          <a:chOff x="0" y="0"/>
          <a:chExt cx="0" cy="0"/>
        </a:xfrm>
      </p:grpSpPr>
      <p:sp>
        <p:nvSpPr>
          <p:cNvPr id="3" name="Rectangle 2"/>
          <p:cNvSpPr>
            <a:spLocks noGrp="1" noChangeArrowheads="1"/>
          </p:cNvSpPr>
          <p:nvPr>
            <p:ph type="ctrTitle"/>
          </p:nvPr>
        </p:nvSpPr>
        <p:spPr>
          <a:xfrm>
            <a:off x="389335" y="2497668"/>
            <a:ext cx="6211490" cy="1960033"/>
          </a:xfrm>
          <a:prstGeom prst="rect">
            <a:avLst/>
          </a:prstGeom>
        </p:spPr>
        <p:txBody>
          <a:bodyPr/>
          <a:lstStyle>
            <a:lvl1pPr>
              <a:defRPr sz="3600" smtClean="0"/>
            </a:lvl1pPr>
          </a:lstStyle>
          <a:p>
            <a:pPr lvl="0"/>
            <a:r>
              <a:rPr lang="ja-JP" altLang="en-US" noProof="0" smtClean="0"/>
              <a:t>マスタ タイトルの書式設定</a:t>
            </a:r>
          </a:p>
        </p:txBody>
      </p:sp>
      <p:sp>
        <p:nvSpPr>
          <p:cNvPr id="4" name="Rectangle 3"/>
          <p:cNvSpPr>
            <a:spLocks noGrp="1" noChangeArrowheads="1"/>
          </p:cNvSpPr>
          <p:nvPr>
            <p:ph type="subTitle" idx="1"/>
          </p:nvPr>
        </p:nvSpPr>
        <p:spPr>
          <a:xfrm>
            <a:off x="389335" y="4908551"/>
            <a:ext cx="6211490" cy="2336800"/>
          </a:xfrm>
          <a:prstGeom prst="rect">
            <a:avLst/>
          </a:prstGeom>
        </p:spPr>
        <p:txBody>
          <a:bodyPr/>
          <a:lstStyle>
            <a:lvl1pPr marL="0" indent="0">
              <a:buFontTx/>
              <a:buNone/>
              <a:defRPr sz="2000" smtClean="0">
                <a:solidFill>
                  <a:schemeClr val="accent1"/>
                </a:solidFill>
                <a:latin typeface="+mj-ea"/>
                <a:ea typeface="+mj-ea"/>
              </a:defRPr>
            </a:lvl1pPr>
          </a:lstStyle>
          <a:p>
            <a:pPr lvl="0"/>
            <a:r>
              <a:rPr lang="ja-JP" altLang="en-US" noProof="0" dirty="0" smtClean="0"/>
              <a:t>マスタ サブタイトルの書式設定</a:t>
            </a:r>
          </a:p>
        </p:txBody>
      </p:sp>
      <p:pic>
        <p:nvPicPr>
          <p:cNvPr id="5" name="図 4"/>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13594" y="4347032"/>
            <a:ext cx="6351563" cy="435501"/>
          </a:xfrm>
          <a:prstGeom prst="rect">
            <a:avLst/>
          </a:prstGeom>
        </p:spPr>
      </p:pic>
      <p:sp>
        <p:nvSpPr>
          <p:cNvPr id="6" name="Text Box 10"/>
          <p:cNvSpPr txBox="1">
            <a:spLocks noChangeArrowheads="1"/>
          </p:cNvSpPr>
          <p:nvPr userDrawn="1"/>
        </p:nvSpPr>
        <p:spPr bwMode="auto">
          <a:xfrm>
            <a:off x="6134100" y="-12700"/>
            <a:ext cx="731044" cy="695284"/>
          </a:xfrm>
          <a:prstGeom prst="rect">
            <a:avLst/>
          </a:prstGeom>
          <a:solidFill>
            <a:schemeClr val="accent1"/>
          </a:solidFill>
          <a:ln w="9525" algn="ctr">
            <a:noFill/>
            <a:miter lim="800000"/>
            <a:headEnd/>
            <a:tailEnd/>
          </a:ln>
          <a:effectLst/>
        </p:spPr>
        <p:txBody>
          <a:bodyPr lIns="0" tIns="0" rIns="0" bIns="18000">
            <a:spAutoFit/>
          </a:bodyPr>
          <a:lstStyle/>
          <a:p>
            <a:pPr algn="ctr" fontAlgn="base">
              <a:spcBef>
                <a:spcPct val="0"/>
              </a:spcBef>
              <a:spcAft>
                <a:spcPct val="0"/>
              </a:spcAft>
              <a:defRPr/>
            </a:pPr>
            <a:r>
              <a:rPr lang="ja-JP" altLang="en-US" sz="1200" dirty="0">
                <a:solidFill>
                  <a:srgbClr val="FFFFFF"/>
                </a:solidFill>
                <a:latin typeface="HGP創英角ｺﾞｼｯｸUB" pitchFamily="50" charset="-128"/>
                <a:ea typeface="HGP創英角ｺﾞｼｯｸUB" pitchFamily="50" charset="-128"/>
              </a:rPr>
              <a:t>質問対応用</a:t>
            </a:r>
          </a:p>
          <a:p>
            <a:pPr algn="ctr" fontAlgn="base">
              <a:spcBef>
                <a:spcPct val="0"/>
              </a:spcBef>
              <a:spcAft>
                <a:spcPct val="0"/>
              </a:spcAft>
              <a:defRPr/>
            </a:pPr>
            <a:r>
              <a:rPr lang="ja-JP" altLang="en-US" sz="1000" dirty="0">
                <a:solidFill>
                  <a:srgbClr val="FFFFFF"/>
                </a:solidFill>
                <a:latin typeface="HGP創英角ｺﾞｼｯｸUB" pitchFamily="50" charset="-128"/>
                <a:ea typeface="HGP創英角ｺﾞｼｯｸUB" pitchFamily="50" charset="-128"/>
              </a:rPr>
              <a:t>コピー・配布厳禁</a:t>
            </a:r>
          </a:p>
        </p:txBody>
      </p:sp>
    </p:spTree>
    <p:extLst>
      <p:ext uri="{BB962C8B-B14F-4D97-AF65-F5344CB8AC3E}">
        <p14:creationId xmlns:p14="http://schemas.microsoft.com/office/powerpoint/2010/main" val="328948412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通常・説明会資料">
    <p:spTree>
      <p:nvGrpSpPr>
        <p:cNvPr id="1" name=""/>
        <p:cNvGrpSpPr/>
        <p:nvPr/>
      </p:nvGrpSpPr>
      <p:grpSpPr>
        <a:xfrm>
          <a:off x="0" y="0"/>
          <a:ext cx="0" cy="0"/>
          <a:chOff x="0" y="0"/>
          <a:chExt cx="0" cy="0"/>
        </a:xfrm>
      </p:grpSpPr>
      <p:sp>
        <p:nvSpPr>
          <p:cNvPr id="3" name="タイトル 1"/>
          <p:cNvSpPr>
            <a:spLocks noGrp="1"/>
          </p:cNvSpPr>
          <p:nvPr>
            <p:ph type="title"/>
          </p:nvPr>
        </p:nvSpPr>
        <p:spPr>
          <a:xfrm>
            <a:off x="417910" y="0"/>
            <a:ext cx="6440090" cy="1320800"/>
          </a:xfrm>
          <a:prstGeom prst="rect">
            <a:avLst/>
          </a:prstGeom>
          <a:noFill/>
        </p:spPr>
        <p:txBody>
          <a:bodyPr tIns="0" bIns="72000" anchor="b"/>
          <a:lstStyle/>
          <a:p>
            <a:r>
              <a:rPr lang="ja-JP" altLang="en-US" dirty="0" smtClean="0"/>
              <a:t>マスター タイトルの書式設定</a:t>
            </a:r>
            <a:endParaRPr lang="ja-JP" altLang="en-US" dirty="0"/>
          </a:p>
        </p:txBody>
      </p:sp>
    </p:spTree>
    <p:extLst>
      <p:ext uri="{BB962C8B-B14F-4D97-AF65-F5344CB8AC3E}">
        <p14:creationId xmlns:p14="http://schemas.microsoft.com/office/powerpoint/2010/main" val="212986230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通常・リアクティブ">
    <p:spTree>
      <p:nvGrpSpPr>
        <p:cNvPr id="1" name=""/>
        <p:cNvGrpSpPr/>
        <p:nvPr/>
      </p:nvGrpSpPr>
      <p:grpSpPr>
        <a:xfrm>
          <a:off x="0" y="0"/>
          <a:ext cx="0" cy="0"/>
          <a:chOff x="0" y="0"/>
          <a:chExt cx="0" cy="0"/>
        </a:xfrm>
      </p:grpSpPr>
      <p:pic>
        <p:nvPicPr>
          <p:cNvPr id="4" name="図 3"/>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413845" y="1151886"/>
            <a:ext cx="6444155" cy="435501"/>
          </a:xfrm>
          <a:prstGeom prst="rect">
            <a:avLst/>
          </a:prstGeom>
        </p:spPr>
      </p:pic>
      <p:sp>
        <p:nvSpPr>
          <p:cNvPr id="3" name="タイトル 1"/>
          <p:cNvSpPr>
            <a:spLocks noGrp="1"/>
          </p:cNvSpPr>
          <p:nvPr>
            <p:ph type="title"/>
          </p:nvPr>
        </p:nvSpPr>
        <p:spPr>
          <a:xfrm>
            <a:off x="417910" y="0"/>
            <a:ext cx="6440090" cy="1320800"/>
          </a:xfrm>
          <a:prstGeom prst="rect">
            <a:avLst/>
          </a:prstGeom>
          <a:noFill/>
        </p:spPr>
        <p:txBody>
          <a:bodyPr tIns="0" bIns="72000" anchor="b"/>
          <a:lstStyle/>
          <a:p>
            <a:r>
              <a:rPr lang="ja-JP" altLang="en-US" dirty="0" smtClean="0"/>
              <a:t>マスター タイトルの書式設定</a:t>
            </a:r>
            <a:endParaRPr lang="ja-JP" altLang="en-US" dirty="0"/>
          </a:p>
        </p:txBody>
      </p:sp>
      <p:sp>
        <p:nvSpPr>
          <p:cNvPr id="5" name="Text Box 10"/>
          <p:cNvSpPr txBox="1">
            <a:spLocks noChangeArrowheads="1"/>
          </p:cNvSpPr>
          <p:nvPr userDrawn="1"/>
        </p:nvSpPr>
        <p:spPr bwMode="auto">
          <a:xfrm>
            <a:off x="6134100" y="-12700"/>
            <a:ext cx="731044" cy="695284"/>
          </a:xfrm>
          <a:prstGeom prst="rect">
            <a:avLst/>
          </a:prstGeom>
          <a:solidFill>
            <a:schemeClr val="accent1"/>
          </a:solidFill>
          <a:ln w="9525" algn="ctr">
            <a:noFill/>
            <a:miter lim="800000"/>
            <a:headEnd/>
            <a:tailEnd/>
          </a:ln>
          <a:effectLst/>
        </p:spPr>
        <p:txBody>
          <a:bodyPr lIns="0" tIns="0" rIns="0" bIns="18000">
            <a:spAutoFit/>
          </a:bodyPr>
          <a:lstStyle/>
          <a:p>
            <a:pPr algn="ctr" fontAlgn="base">
              <a:spcBef>
                <a:spcPct val="0"/>
              </a:spcBef>
              <a:spcAft>
                <a:spcPct val="0"/>
              </a:spcAft>
              <a:defRPr/>
            </a:pPr>
            <a:r>
              <a:rPr lang="ja-JP" altLang="en-US" sz="1200" dirty="0">
                <a:solidFill>
                  <a:srgbClr val="FFFFFF"/>
                </a:solidFill>
                <a:latin typeface="HGP創英角ｺﾞｼｯｸUB" pitchFamily="50" charset="-128"/>
                <a:ea typeface="HGP創英角ｺﾞｼｯｸUB" pitchFamily="50" charset="-128"/>
              </a:rPr>
              <a:t>質問対応用</a:t>
            </a:r>
          </a:p>
          <a:p>
            <a:pPr algn="ctr" fontAlgn="base">
              <a:spcBef>
                <a:spcPct val="0"/>
              </a:spcBef>
              <a:spcAft>
                <a:spcPct val="0"/>
              </a:spcAft>
              <a:defRPr/>
            </a:pPr>
            <a:r>
              <a:rPr lang="ja-JP" altLang="en-US" sz="1000" dirty="0">
                <a:solidFill>
                  <a:srgbClr val="FFFFFF"/>
                </a:solidFill>
                <a:latin typeface="HGP創英角ｺﾞｼｯｸUB" pitchFamily="50" charset="-128"/>
                <a:ea typeface="HGP創英角ｺﾞｼｯｸUB" pitchFamily="50" charset="-128"/>
              </a:rPr>
              <a:t>コピー・配布厳禁</a:t>
            </a:r>
          </a:p>
        </p:txBody>
      </p:sp>
    </p:spTree>
    <p:extLst>
      <p:ext uri="{BB962C8B-B14F-4D97-AF65-F5344CB8AC3E}">
        <p14:creationId xmlns:p14="http://schemas.microsoft.com/office/powerpoint/2010/main" val="23900040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80686094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ue">
    <p:bg>
      <p:bgPr>
        <a:solidFill>
          <a:srgbClr val="333399"/>
        </a:solidFill>
        <a:effectLst/>
      </p:bgPr>
    </p:bg>
    <p:spTree>
      <p:nvGrpSpPr>
        <p:cNvPr id="1" name=""/>
        <p:cNvGrpSpPr/>
        <p:nvPr/>
      </p:nvGrpSpPr>
      <p:grpSpPr>
        <a:xfrm>
          <a:off x="0" y="0"/>
          <a:ext cx="0" cy="0"/>
          <a:chOff x="0" y="0"/>
          <a:chExt cx="0" cy="0"/>
        </a:xfrm>
      </p:grpSpPr>
      <p:sp>
        <p:nvSpPr>
          <p:cNvPr id="3" name="正方形/長方形 2"/>
          <p:cNvSpPr/>
          <p:nvPr userDrawn="1"/>
        </p:nvSpPr>
        <p:spPr bwMode="auto">
          <a:xfrm>
            <a:off x="0" y="1"/>
            <a:ext cx="6858000" cy="9144000"/>
          </a:xfrm>
          <a:prstGeom prst="rect">
            <a:avLst/>
          </a:prstGeom>
          <a:solidFill>
            <a:srgbClr val="333399"/>
          </a:solidFill>
          <a:ln w="19050">
            <a:noFill/>
            <a:round/>
            <a:headEnd/>
            <a:tailEnd/>
          </a:ln>
          <a:extLst/>
        </p:spPr>
        <p:txBody>
          <a:bodyPr rtlCol="0" anchor="ctr"/>
          <a:lstStyle/>
          <a:p>
            <a:pPr algn="ctr"/>
            <a:endParaRPr lang="ja-JP" altLang="en-US">
              <a:solidFill>
                <a:srgbClr val="000000"/>
              </a:solidFill>
            </a:endParaRPr>
          </a:p>
        </p:txBody>
      </p:sp>
    </p:spTree>
    <p:extLst>
      <p:ext uri="{BB962C8B-B14F-4D97-AF65-F5344CB8AC3E}">
        <p14:creationId xmlns:p14="http://schemas.microsoft.com/office/powerpoint/2010/main" val="96705618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pic>
        <p:nvPicPr>
          <p:cNvPr id="3" name="図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6858000" cy="9153525"/>
          </a:xfrm>
          <a:prstGeom prst="rect">
            <a:avLst/>
          </a:prstGeom>
        </p:spPr>
      </p:pic>
      <p:pic>
        <p:nvPicPr>
          <p:cNvPr id="8" name="Picture 20" descr="XRT_logo_jpn_01_emboss"/>
          <p:cNvPicPr>
            <a:picLocks noChangeAspect="1" noChangeArrowheads="1"/>
          </p:cNvPicPr>
          <p:nvPr userDrawn="1"/>
        </p:nvPicPr>
        <p:blipFill>
          <a:blip r:embed="rId3" cstate="screen">
            <a:extLst>
              <a:ext uri="{28A0092B-C50C-407E-A947-70E740481C1C}">
                <a14:useLocalDpi xmlns:a14="http://schemas.microsoft.com/office/drawing/2010/main"/>
              </a:ext>
            </a:extLst>
          </a:blip>
          <a:srcRect r="4211"/>
          <a:stretch>
            <a:fillRect/>
          </a:stretch>
        </p:blipFill>
        <p:spPr bwMode="auto">
          <a:xfrm>
            <a:off x="5373217" y="8373973"/>
            <a:ext cx="1288238" cy="653612"/>
          </a:xfrm>
          <a:prstGeom prst="rect">
            <a:avLst/>
          </a:prstGeom>
          <a:noFill/>
          <a:ln w="9525">
            <a:noFill/>
            <a:miter lim="800000"/>
            <a:headEnd/>
            <a:tailEnd/>
          </a:ln>
        </p:spPr>
      </p:pic>
    </p:spTree>
    <p:extLst>
      <p:ext uri="{BB962C8B-B14F-4D97-AF65-F5344CB8AC3E}">
        <p14:creationId xmlns:p14="http://schemas.microsoft.com/office/powerpoint/2010/main" val="27865309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oleObject" Target="../embeddings/oleObject1.bin"/><Relationship Id="rId5" Type="http://schemas.openxmlformats.org/officeDocument/2006/relationships/slideLayout" Target="../slideLayouts/slideLayout5.xml"/><Relationship Id="rId10"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13" Type="http://schemas.openxmlformats.org/officeDocument/2006/relationships/image" Target="../media/image2.jpeg"/><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image" Target="../media/image1.emf"/><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oleObject" Target="../embeddings/oleObject2.bin"/><Relationship Id="rId5" Type="http://schemas.openxmlformats.org/officeDocument/2006/relationships/slideLayout" Target="../slideLayouts/slideLayout12.xml"/><Relationship Id="rId10" Type="http://schemas.openxmlformats.org/officeDocument/2006/relationships/tags" Target="../tags/tag2.xml"/><Relationship Id="rId4" Type="http://schemas.openxmlformats.org/officeDocument/2006/relationships/slideLayout" Target="../slideLayouts/slideLayout11.xml"/><Relationship Id="rId9" Type="http://schemas.openxmlformats.org/officeDocument/2006/relationships/vmlDrawing" Target="../drawings/vmlDrawing2.v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13" Type="http://schemas.openxmlformats.org/officeDocument/2006/relationships/image" Target="../media/image2.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image" Target="../media/image1.emf"/><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oleObject" Target="../embeddings/oleObject3.bin"/><Relationship Id="rId5" Type="http://schemas.openxmlformats.org/officeDocument/2006/relationships/slideLayout" Target="../slideLayouts/slideLayout19.xml"/><Relationship Id="rId10" Type="http://schemas.openxmlformats.org/officeDocument/2006/relationships/tags" Target="../tags/tag3.xml"/><Relationship Id="rId4" Type="http://schemas.openxmlformats.org/officeDocument/2006/relationships/slideLayout" Target="../slideLayouts/slideLayout18.xml"/><Relationship Id="rId9" Type="http://schemas.openxmlformats.org/officeDocument/2006/relationships/vmlDrawing" Target="../drawings/vmlDrawing3.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333399"/>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0"/>
            </p:custDataLst>
            <p:extLst>
              <p:ext uri="{D42A27DB-BD31-4B8C-83A1-F6EECF244321}">
                <p14:modId xmlns:p14="http://schemas.microsoft.com/office/powerpoint/2010/main" val="1561013742"/>
              </p:ext>
            </p:extLst>
          </p:nvPr>
        </p:nvGraphicFramePr>
        <p:xfrm>
          <a:off x="1192" y="2118"/>
          <a:ext cx="1190" cy="2116"/>
        </p:xfrm>
        <a:graphic>
          <a:graphicData uri="http://schemas.openxmlformats.org/presentationml/2006/ole">
            <mc:AlternateContent xmlns:mc="http://schemas.openxmlformats.org/markup-compatibility/2006">
              <mc:Choice xmlns:v="urn:schemas-microsoft-com:vml" Requires="v">
                <p:oleObj spid="_x0000_s1102" name="think-cell Slide" r:id="rId11" imgW="216" imgH="216" progId="TCLayout.ActiveDocument.1">
                  <p:embed/>
                </p:oleObj>
              </mc:Choice>
              <mc:Fallback>
                <p:oleObj name="think-cell Slide" r:id="rId11" imgW="216" imgH="216" progId="TCLayout.ActiveDocument.1">
                  <p:embed/>
                  <p:pic>
                    <p:nvPicPr>
                      <p:cNvPr id="0" name=""/>
                      <p:cNvPicPr/>
                      <p:nvPr/>
                    </p:nvPicPr>
                    <p:blipFill>
                      <a:blip r:embed="rId12"/>
                      <a:stretch>
                        <a:fillRect/>
                      </a:stretch>
                    </p:blipFill>
                    <p:spPr>
                      <a:xfrm>
                        <a:off x="1192" y="2118"/>
                        <a:ext cx="1190" cy="2116"/>
                      </a:xfrm>
                      <a:prstGeom prst="rect">
                        <a:avLst/>
                      </a:prstGeom>
                    </p:spPr>
                  </p:pic>
                </p:oleObj>
              </mc:Fallback>
            </mc:AlternateContent>
          </a:graphicData>
        </a:graphic>
      </p:graphicFrame>
      <p:pic>
        <p:nvPicPr>
          <p:cNvPr id="12290" name="Picture 2" descr="XARELTO_KO_300_03_00_Background"/>
          <p:cNvPicPr>
            <a:picLocks noChangeAspect="1" noChangeArrowheads="1"/>
          </p:cNvPicPr>
          <p:nvPr userDrawn="1"/>
        </p:nvPicPr>
        <p:blipFill>
          <a:blip r:embed="rId13" cstate="screen">
            <a:extLst>
              <a:ext uri="{28A0092B-C50C-407E-A947-70E740481C1C}">
                <a14:useLocalDpi xmlns:a14="http://schemas.microsoft.com/office/drawing/2010/main"/>
              </a:ext>
            </a:extLst>
          </a:blip>
          <a:srcRect/>
          <a:stretch>
            <a:fillRect/>
          </a:stretch>
        </p:blipFill>
        <p:spPr bwMode="auto">
          <a:xfrm>
            <a:off x="-1191" y="-2118"/>
            <a:ext cx="6860382" cy="9148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0923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5pPr>
      <a:lvl6pPr marL="457200"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6pPr>
      <a:lvl7pPr marL="914400"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7pPr>
      <a:lvl8pPr marL="1371600"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8pPr>
      <a:lvl9pPr marL="1828800"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lr>
          <a:schemeClr val="tx2"/>
        </a:buClr>
        <a:buChar char="•"/>
        <a:defRPr kumimoji="1" sz="2800">
          <a:solidFill>
            <a:schemeClr val="tx1"/>
          </a:solidFill>
          <a:latin typeface="+mj-ea"/>
          <a:ea typeface="+mj-ea"/>
          <a:cs typeface="+mn-cs"/>
        </a:defRPr>
      </a:lvl1pPr>
      <a:lvl2pPr marL="742950" indent="-285750" algn="l" rtl="0" eaLnBrk="0" fontAlgn="base" hangingPunct="0">
        <a:spcBef>
          <a:spcPct val="20000"/>
        </a:spcBef>
        <a:spcAft>
          <a:spcPct val="0"/>
        </a:spcAft>
        <a:buClr>
          <a:schemeClr val="tx2"/>
        </a:buClr>
        <a:buChar char="–"/>
        <a:defRPr kumimoji="1" sz="2400">
          <a:solidFill>
            <a:schemeClr val="tx1"/>
          </a:solidFill>
          <a:latin typeface="+mj-ea"/>
          <a:ea typeface="+mj-ea"/>
        </a:defRPr>
      </a:lvl2pPr>
      <a:lvl3pPr marL="1143000" indent="-228600" algn="l" rtl="0" eaLnBrk="0" fontAlgn="base" hangingPunct="0">
        <a:spcBef>
          <a:spcPct val="20000"/>
        </a:spcBef>
        <a:spcAft>
          <a:spcPct val="0"/>
        </a:spcAft>
        <a:buClr>
          <a:schemeClr val="tx2"/>
        </a:buClr>
        <a:buChar char="•"/>
        <a:defRPr kumimoji="1" sz="2000">
          <a:solidFill>
            <a:schemeClr val="tx1"/>
          </a:solidFill>
          <a:latin typeface="+mj-ea"/>
          <a:ea typeface="+mj-ea"/>
        </a:defRPr>
      </a:lvl3pPr>
      <a:lvl4pPr marL="1600200" indent="-228600" algn="l" rtl="0" eaLnBrk="0" fontAlgn="base" hangingPunct="0">
        <a:spcBef>
          <a:spcPct val="20000"/>
        </a:spcBef>
        <a:spcAft>
          <a:spcPct val="0"/>
        </a:spcAft>
        <a:buClr>
          <a:schemeClr val="tx2"/>
        </a:buClr>
        <a:buChar char="–"/>
        <a:defRPr kumimoji="1">
          <a:solidFill>
            <a:schemeClr val="tx1"/>
          </a:solidFill>
          <a:latin typeface="+mj-ea"/>
          <a:ea typeface="+mj-ea"/>
        </a:defRPr>
      </a:lvl4pPr>
      <a:lvl5pPr marL="2057400" indent="-228600" algn="l" rtl="0" eaLnBrk="0" fontAlgn="base" hangingPunct="0">
        <a:spcBef>
          <a:spcPct val="20000"/>
        </a:spcBef>
        <a:spcAft>
          <a:spcPct val="0"/>
        </a:spcAft>
        <a:buClr>
          <a:schemeClr val="tx2"/>
        </a:buClr>
        <a:buChar char="»"/>
        <a:defRPr kumimoji="1">
          <a:solidFill>
            <a:schemeClr val="tx1"/>
          </a:solidFill>
          <a:latin typeface="+mj-ea"/>
          <a:ea typeface="+mj-ea"/>
        </a:defRPr>
      </a:lvl5pPr>
      <a:lvl6pPr marL="2514600" indent="-228600" algn="l" rtl="0" eaLnBrk="0" fontAlgn="base" hangingPunct="0">
        <a:spcBef>
          <a:spcPct val="20000"/>
        </a:spcBef>
        <a:spcAft>
          <a:spcPct val="0"/>
        </a:spcAft>
        <a:buClr>
          <a:schemeClr val="tx2"/>
        </a:buClr>
        <a:buChar char="»"/>
        <a:defRPr kumimoji="1">
          <a:solidFill>
            <a:schemeClr val="tx1"/>
          </a:solidFill>
          <a:latin typeface="+mn-lt"/>
          <a:ea typeface="+mn-ea"/>
        </a:defRPr>
      </a:lvl6pPr>
      <a:lvl7pPr marL="2971800" indent="-228600" algn="l" rtl="0" eaLnBrk="0" fontAlgn="base" hangingPunct="0">
        <a:spcBef>
          <a:spcPct val="20000"/>
        </a:spcBef>
        <a:spcAft>
          <a:spcPct val="0"/>
        </a:spcAft>
        <a:buClr>
          <a:schemeClr val="tx2"/>
        </a:buClr>
        <a:buChar char="»"/>
        <a:defRPr kumimoji="1">
          <a:solidFill>
            <a:schemeClr val="tx1"/>
          </a:solidFill>
          <a:latin typeface="+mn-lt"/>
          <a:ea typeface="+mn-ea"/>
        </a:defRPr>
      </a:lvl7pPr>
      <a:lvl8pPr marL="3429000" indent="-228600" algn="l" rtl="0" eaLnBrk="0" fontAlgn="base" hangingPunct="0">
        <a:spcBef>
          <a:spcPct val="20000"/>
        </a:spcBef>
        <a:spcAft>
          <a:spcPct val="0"/>
        </a:spcAft>
        <a:buClr>
          <a:schemeClr val="tx2"/>
        </a:buClr>
        <a:buChar char="»"/>
        <a:defRPr kumimoji="1">
          <a:solidFill>
            <a:schemeClr val="tx1"/>
          </a:solidFill>
          <a:latin typeface="+mn-lt"/>
          <a:ea typeface="+mn-ea"/>
        </a:defRPr>
      </a:lvl8pPr>
      <a:lvl9pPr marL="3886200" indent="-228600" algn="l" rtl="0" eaLnBrk="0" fontAlgn="base" hangingPunct="0">
        <a:spcBef>
          <a:spcPct val="20000"/>
        </a:spcBef>
        <a:spcAft>
          <a:spcPct val="0"/>
        </a:spcAft>
        <a:buClr>
          <a:schemeClr val="tx2"/>
        </a:buClr>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333399"/>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0"/>
            </p:custDataLst>
            <p:extLst>
              <p:ext uri="{D42A27DB-BD31-4B8C-83A1-F6EECF244321}">
                <p14:modId xmlns:p14="http://schemas.microsoft.com/office/powerpoint/2010/main" val="565032117"/>
              </p:ext>
            </p:extLst>
          </p:nvPr>
        </p:nvGraphicFramePr>
        <p:xfrm>
          <a:off x="1192" y="2118"/>
          <a:ext cx="1190" cy="2116"/>
        </p:xfrm>
        <a:graphic>
          <a:graphicData uri="http://schemas.openxmlformats.org/presentationml/2006/ole">
            <mc:AlternateContent xmlns:mc="http://schemas.openxmlformats.org/markup-compatibility/2006">
              <mc:Choice xmlns:v="urn:schemas-microsoft-com:vml" Requires="v">
                <p:oleObj spid="_x0000_s2083" name="think-cell Slide" r:id="rId11" imgW="216" imgH="216" progId="TCLayout.ActiveDocument.1">
                  <p:embed/>
                </p:oleObj>
              </mc:Choice>
              <mc:Fallback>
                <p:oleObj name="think-cell Slide" r:id="rId11" imgW="216" imgH="216" progId="TCLayout.ActiveDocument.1">
                  <p:embed/>
                  <p:pic>
                    <p:nvPicPr>
                      <p:cNvPr id="0" name=""/>
                      <p:cNvPicPr/>
                      <p:nvPr/>
                    </p:nvPicPr>
                    <p:blipFill>
                      <a:blip r:embed="rId12"/>
                      <a:stretch>
                        <a:fillRect/>
                      </a:stretch>
                    </p:blipFill>
                    <p:spPr>
                      <a:xfrm>
                        <a:off x="1192" y="2118"/>
                        <a:ext cx="1190" cy="2116"/>
                      </a:xfrm>
                      <a:prstGeom prst="rect">
                        <a:avLst/>
                      </a:prstGeom>
                    </p:spPr>
                  </p:pic>
                </p:oleObj>
              </mc:Fallback>
            </mc:AlternateContent>
          </a:graphicData>
        </a:graphic>
      </p:graphicFrame>
      <p:pic>
        <p:nvPicPr>
          <p:cNvPr id="12290" name="Picture 2" descr="XARELTO_KO_300_03_00_Background"/>
          <p:cNvPicPr>
            <a:picLocks noChangeAspect="1" noChangeArrowheads="1"/>
          </p:cNvPicPr>
          <p:nvPr userDrawn="1"/>
        </p:nvPicPr>
        <p:blipFill>
          <a:blip r:embed="rId13" cstate="screen">
            <a:extLst>
              <a:ext uri="{28A0092B-C50C-407E-A947-70E740481C1C}">
                <a14:useLocalDpi xmlns:a14="http://schemas.microsoft.com/office/drawing/2010/main"/>
              </a:ext>
            </a:extLst>
          </a:blip>
          <a:srcRect/>
          <a:stretch>
            <a:fillRect/>
          </a:stretch>
        </p:blipFill>
        <p:spPr bwMode="auto">
          <a:xfrm>
            <a:off x="-1191" y="-2118"/>
            <a:ext cx="6860382" cy="9148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227908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5pPr>
      <a:lvl6pPr marL="457200"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6pPr>
      <a:lvl7pPr marL="914400"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7pPr>
      <a:lvl8pPr marL="1371600"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8pPr>
      <a:lvl9pPr marL="1828800"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lr>
          <a:schemeClr val="tx2"/>
        </a:buClr>
        <a:buChar char="•"/>
        <a:defRPr kumimoji="1" sz="2800">
          <a:solidFill>
            <a:schemeClr val="tx1"/>
          </a:solidFill>
          <a:latin typeface="+mj-ea"/>
          <a:ea typeface="+mj-ea"/>
          <a:cs typeface="+mn-cs"/>
        </a:defRPr>
      </a:lvl1pPr>
      <a:lvl2pPr marL="742950" indent="-285750" algn="l" rtl="0" eaLnBrk="0" fontAlgn="base" hangingPunct="0">
        <a:spcBef>
          <a:spcPct val="20000"/>
        </a:spcBef>
        <a:spcAft>
          <a:spcPct val="0"/>
        </a:spcAft>
        <a:buClr>
          <a:schemeClr val="tx2"/>
        </a:buClr>
        <a:buChar char="–"/>
        <a:defRPr kumimoji="1" sz="2400">
          <a:solidFill>
            <a:schemeClr val="tx1"/>
          </a:solidFill>
          <a:latin typeface="+mj-ea"/>
          <a:ea typeface="+mj-ea"/>
        </a:defRPr>
      </a:lvl2pPr>
      <a:lvl3pPr marL="1143000" indent="-228600" algn="l" rtl="0" eaLnBrk="0" fontAlgn="base" hangingPunct="0">
        <a:spcBef>
          <a:spcPct val="20000"/>
        </a:spcBef>
        <a:spcAft>
          <a:spcPct val="0"/>
        </a:spcAft>
        <a:buClr>
          <a:schemeClr val="tx2"/>
        </a:buClr>
        <a:buChar char="•"/>
        <a:defRPr kumimoji="1" sz="2000">
          <a:solidFill>
            <a:schemeClr val="tx1"/>
          </a:solidFill>
          <a:latin typeface="+mj-ea"/>
          <a:ea typeface="+mj-ea"/>
        </a:defRPr>
      </a:lvl3pPr>
      <a:lvl4pPr marL="1600200" indent="-228600" algn="l" rtl="0" eaLnBrk="0" fontAlgn="base" hangingPunct="0">
        <a:spcBef>
          <a:spcPct val="20000"/>
        </a:spcBef>
        <a:spcAft>
          <a:spcPct val="0"/>
        </a:spcAft>
        <a:buClr>
          <a:schemeClr val="tx2"/>
        </a:buClr>
        <a:buChar char="–"/>
        <a:defRPr kumimoji="1">
          <a:solidFill>
            <a:schemeClr val="tx1"/>
          </a:solidFill>
          <a:latin typeface="+mj-ea"/>
          <a:ea typeface="+mj-ea"/>
        </a:defRPr>
      </a:lvl4pPr>
      <a:lvl5pPr marL="2057400" indent="-228600" algn="l" rtl="0" eaLnBrk="0" fontAlgn="base" hangingPunct="0">
        <a:spcBef>
          <a:spcPct val="20000"/>
        </a:spcBef>
        <a:spcAft>
          <a:spcPct val="0"/>
        </a:spcAft>
        <a:buClr>
          <a:schemeClr val="tx2"/>
        </a:buClr>
        <a:buChar char="»"/>
        <a:defRPr kumimoji="1">
          <a:solidFill>
            <a:schemeClr val="tx1"/>
          </a:solidFill>
          <a:latin typeface="+mj-ea"/>
          <a:ea typeface="+mj-ea"/>
        </a:defRPr>
      </a:lvl5pPr>
      <a:lvl6pPr marL="2514600" indent="-228600" algn="l" rtl="0" eaLnBrk="0" fontAlgn="base" hangingPunct="0">
        <a:spcBef>
          <a:spcPct val="20000"/>
        </a:spcBef>
        <a:spcAft>
          <a:spcPct val="0"/>
        </a:spcAft>
        <a:buClr>
          <a:schemeClr val="tx2"/>
        </a:buClr>
        <a:buChar char="»"/>
        <a:defRPr kumimoji="1">
          <a:solidFill>
            <a:schemeClr val="tx1"/>
          </a:solidFill>
          <a:latin typeface="+mn-lt"/>
          <a:ea typeface="+mn-ea"/>
        </a:defRPr>
      </a:lvl6pPr>
      <a:lvl7pPr marL="2971800" indent="-228600" algn="l" rtl="0" eaLnBrk="0" fontAlgn="base" hangingPunct="0">
        <a:spcBef>
          <a:spcPct val="20000"/>
        </a:spcBef>
        <a:spcAft>
          <a:spcPct val="0"/>
        </a:spcAft>
        <a:buClr>
          <a:schemeClr val="tx2"/>
        </a:buClr>
        <a:buChar char="»"/>
        <a:defRPr kumimoji="1">
          <a:solidFill>
            <a:schemeClr val="tx1"/>
          </a:solidFill>
          <a:latin typeface="+mn-lt"/>
          <a:ea typeface="+mn-ea"/>
        </a:defRPr>
      </a:lvl7pPr>
      <a:lvl8pPr marL="3429000" indent="-228600" algn="l" rtl="0" eaLnBrk="0" fontAlgn="base" hangingPunct="0">
        <a:spcBef>
          <a:spcPct val="20000"/>
        </a:spcBef>
        <a:spcAft>
          <a:spcPct val="0"/>
        </a:spcAft>
        <a:buClr>
          <a:schemeClr val="tx2"/>
        </a:buClr>
        <a:buChar char="»"/>
        <a:defRPr kumimoji="1">
          <a:solidFill>
            <a:schemeClr val="tx1"/>
          </a:solidFill>
          <a:latin typeface="+mn-lt"/>
          <a:ea typeface="+mn-ea"/>
        </a:defRPr>
      </a:lvl8pPr>
      <a:lvl9pPr marL="3886200" indent="-228600" algn="l" rtl="0" eaLnBrk="0" fontAlgn="base" hangingPunct="0">
        <a:spcBef>
          <a:spcPct val="20000"/>
        </a:spcBef>
        <a:spcAft>
          <a:spcPct val="0"/>
        </a:spcAft>
        <a:buClr>
          <a:schemeClr val="tx2"/>
        </a:buClr>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333399"/>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0"/>
            </p:custDataLst>
            <p:extLst>
              <p:ext uri="{D42A27DB-BD31-4B8C-83A1-F6EECF244321}">
                <p14:modId xmlns:p14="http://schemas.microsoft.com/office/powerpoint/2010/main" val="3561242907"/>
              </p:ext>
            </p:extLst>
          </p:nvPr>
        </p:nvGraphicFramePr>
        <p:xfrm>
          <a:off x="1192" y="2118"/>
          <a:ext cx="1190" cy="2116"/>
        </p:xfrm>
        <a:graphic>
          <a:graphicData uri="http://schemas.openxmlformats.org/presentationml/2006/ole">
            <mc:AlternateContent xmlns:mc="http://schemas.openxmlformats.org/markup-compatibility/2006">
              <mc:Choice xmlns:v="urn:schemas-microsoft-com:vml" Requires="v">
                <p:oleObj spid="_x0000_s3088" name="think-cell Slide" r:id="rId11" imgW="216" imgH="216" progId="TCLayout.ActiveDocument.1">
                  <p:embed/>
                </p:oleObj>
              </mc:Choice>
              <mc:Fallback>
                <p:oleObj name="think-cell Slide" r:id="rId11" imgW="216" imgH="216" progId="TCLayout.ActiveDocument.1">
                  <p:embed/>
                  <p:pic>
                    <p:nvPicPr>
                      <p:cNvPr id="0" name=""/>
                      <p:cNvPicPr/>
                      <p:nvPr/>
                    </p:nvPicPr>
                    <p:blipFill>
                      <a:blip r:embed="rId12"/>
                      <a:stretch>
                        <a:fillRect/>
                      </a:stretch>
                    </p:blipFill>
                    <p:spPr>
                      <a:xfrm>
                        <a:off x="1192" y="2118"/>
                        <a:ext cx="1190" cy="2116"/>
                      </a:xfrm>
                      <a:prstGeom prst="rect">
                        <a:avLst/>
                      </a:prstGeom>
                    </p:spPr>
                  </p:pic>
                </p:oleObj>
              </mc:Fallback>
            </mc:AlternateContent>
          </a:graphicData>
        </a:graphic>
      </p:graphicFrame>
      <p:pic>
        <p:nvPicPr>
          <p:cNvPr id="12290" name="Picture 2" descr="XARELTO_KO_300_03_00_Background"/>
          <p:cNvPicPr>
            <a:picLocks noChangeAspect="1" noChangeArrowheads="1"/>
          </p:cNvPicPr>
          <p:nvPr userDrawn="1"/>
        </p:nvPicPr>
        <p:blipFill>
          <a:blip r:embed="rId13" cstate="screen">
            <a:extLst>
              <a:ext uri="{28A0092B-C50C-407E-A947-70E740481C1C}">
                <a14:useLocalDpi xmlns:a14="http://schemas.microsoft.com/office/drawing/2010/main"/>
              </a:ext>
            </a:extLst>
          </a:blip>
          <a:srcRect/>
          <a:stretch>
            <a:fillRect/>
          </a:stretch>
        </p:blipFill>
        <p:spPr bwMode="auto">
          <a:xfrm>
            <a:off x="-1191" y="-2118"/>
            <a:ext cx="6860382" cy="9148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037579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5pPr>
      <a:lvl6pPr marL="457200"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6pPr>
      <a:lvl7pPr marL="914400"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7pPr>
      <a:lvl8pPr marL="1371600"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8pPr>
      <a:lvl9pPr marL="1828800"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lr>
          <a:schemeClr val="tx2"/>
        </a:buClr>
        <a:buChar char="•"/>
        <a:defRPr kumimoji="1" sz="2800">
          <a:solidFill>
            <a:schemeClr val="tx1"/>
          </a:solidFill>
          <a:latin typeface="+mj-ea"/>
          <a:ea typeface="+mj-ea"/>
          <a:cs typeface="+mn-cs"/>
        </a:defRPr>
      </a:lvl1pPr>
      <a:lvl2pPr marL="742950" indent="-285750" algn="l" rtl="0" eaLnBrk="0" fontAlgn="base" hangingPunct="0">
        <a:spcBef>
          <a:spcPct val="20000"/>
        </a:spcBef>
        <a:spcAft>
          <a:spcPct val="0"/>
        </a:spcAft>
        <a:buClr>
          <a:schemeClr val="tx2"/>
        </a:buClr>
        <a:buChar char="–"/>
        <a:defRPr kumimoji="1" sz="2400">
          <a:solidFill>
            <a:schemeClr val="tx1"/>
          </a:solidFill>
          <a:latin typeface="+mj-ea"/>
          <a:ea typeface="+mj-ea"/>
        </a:defRPr>
      </a:lvl2pPr>
      <a:lvl3pPr marL="1143000" indent="-228600" algn="l" rtl="0" eaLnBrk="0" fontAlgn="base" hangingPunct="0">
        <a:spcBef>
          <a:spcPct val="20000"/>
        </a:spcBef>
        <a:spcAft>
          <a:spcPct val="0"/>
        </a:spcAft>
        <a:buClr>
          <a:schemeClr val="tx2"/>
        </a:buClr>
        <a:buChar char="•"/>
        <a:defRPr kumimoji="1" sz="2000">
          <a:solidFill>
            <a:schemeClr val="tx1"/>
          </a:solidFill>
          <a:latin typeface="+mj-ea"/>
          <a:ea typeface="+mj-ea"/>
        </a:defRPr>
      </a:lvl3pPr>
      <a:lvl4pPr marL="1600200" indent="-228600" algn="l" rtl="0" eaLnBrk="0" fontAlgn="base" hangingPunct="0">
        <a:spcBef>
          <a:spcPct val="20000"/>
        </a:spcBef>
        <a:spcAft>
          <a:spcPct val="0"/>
        </a:spcAft>
        <a:buClr>
          <a:schemeClr val="tx2"/>
        </a:buClr>
        <a:buChar char="–"/>
        <a:defRPr kumimoji="1">
          <a:solidFill>
            <a:schemeClr val="tx1"/>
          </a:solidFill>
          <a:latin typeface="+mj-ea"/>
          <a:ea typeface="+mj-ea"/>
        </a:defRPr>
      </a:lvl4pPr>
      <a:lvl5pPr marL="2057400" indent="-228600" algn="l" rtl="0" eaLnBrk="0" fontAlgn="base" hangingPunct="0">
        <a:spcBef>
          <a:spcPct val="20000"/>
        </a:spcBef>
        <a:spcAft>
          <a:spcPct val="0"/>
        </a:spcAft>
        <a:buClr>
          <a:schemeClr val="tx2"/>
        </a:buClr>
        <a:buChar char="»"/>
        <a:defRPr kumimoji="1">
          <a:solidFill>
            <a:schemeClr val="tx1"/>
          </a:solidFill>
          <a:latin typeface="+mj-ea"/>
          <a:ea typeface="+mj-ea"/>
        </a:defRPr>
      </a:lvl5pPr>
      <a:lvl6pPr marL="2514600" indent="-228600" algn="l" rtl="0" eaLnBrk="0" fontAlgn="base" hangingPunct="0">
        <a:spcBef>
          <a:spcPct val="20000"/>
        </a:spcBef>
        <a:spcAft>
          <a:spcPct val="0"/>
        </a:spcAft>
        <a:buClr>
          <a:schemeClr val="tx2"/>
        </a:buClr>
        <a:buChar char="»"/>
        <a:defRPr kumimoji="1">
          <a:solidFill>
            <a:schemeClr val="tx1"/>
          </a:solidFill>
          <a:latin typeface="+mn-lt"/>
          <a:ea typeface="+mn-ea"/>
        </a:defRPr>
      </a:lvl6pPr>
      <a:lvl7pPr marL="2971800" indent="-228600" algn="l" rtl="0" eaLnBrk="0" fontAlgn="base" hangingPunct="0">
        <a:spcBef>
          <a:spcPct val="20000"/>
        </a:spcBef>
        <a:spcAft>
          <a:spcPct val="0"/>
        </a:spcAft>
        <a:buClr>
          <a:schemeClr val="tx2"/>
        </a:buClr>
        <a:buChar char="»"/>
        <a:defRPr kumimoji="1">
          <a:solidFill>
            <a:schemeClr val="tx1"/>
          </a:solidFill>
          <a:latin typeface="+mn-lt"/>
          <a:ea typeface="+mn-ea"/>
        </a:defRPr>
      </a:lvl7pPr>
      <a:lvl8pPr marL="3429000" indent="-228600" algn="l" rtl="0" eaLnBrk="0" fontAlgn="base" hangingPunct="0">
        <a:spcBef>
          <a:spcPct val="20000"/>
        </a:spcBef>
        <a:spcAft>
          <a:spcPct val="0"/>
        </a:spcAft>
        <a:buClr>
          <a:schemeClr val="tx2"/>
        </a:buClr>
        <a:buChar char="»"/>
        <a:defRPr kumimoji="1">
          <a:solidFill>
            <a:schemeClr val="tx1"/>
          </a:solidFill>
          <a:latin typeface="+mn-lt"/>
          <a:ea typeface="+mn-ea"/>
        </a:defRPr>
      </a:lvl8pPr>
      <a:lvl9pPr marL="3886200" indent="-228600" algn="l" rtl="0" eaLnBrk="0" fontAlgn="base" hangingPunct="0">
        <a:spcBef>
          <a:spcPct val="20000"/>
        </a:spcBef>
        <a:spcAft>
          <a:spcPct val="0"/>
        </a:spcAft>
        <a:buClr>
          <a:schemeClr val="tx2"/>
        </a:buClr>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823" y="116506"/>
            <a:ext cx="6440090" cy="1080120"/>
          </a:xfrm>
        </p:spPr>
        <p:txBody>
          <a:bodyPr/>
          <a:lstStyle/>
          <a:p>
            <a:pPr algn="ct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学術</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講演会</a:t>
            </a:r>
            <a:r>
              <a:rPr lang="en-US" altLang="ja-JP" sz="3200" b="1"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200" b="1" smtClean="0">
                <a:latin typeface="Meiryo UI" panose="020B0604030504040204" pitchFamily="50" charset="-128"/>
                <a:ea typeface="Meiryo UI" panose="020B0604030504040204" pitchFamily="50" charset="-128"/>
                <a:cs typeface="Meiryo UI" panose="020B0604030504040204" pitchFamily="50" charset="-128"/>
              </a:rPr>
            </a:br>
            <a:r>
              <a:rPr lang="ja-JP" altLang="en-US" sz="2400" b="1" smtClean="0">
                <a:latin typeface="Meiryo UI" panose="020B0604030504040204" pitchFamily="50" charset="-128"/>
                <a:ea typeface="Meiryo UI" panose="020B0604030504040204" pitchFamily="50" charset="-128"/>
                <a:cs typeface="Meiryo UI" panose="020B0604030504040204" pitchFamily="50" charset="-128"/>
              </a:rPr>
              <a:t>専門医</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聞く　～血栓症</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予防</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トータルケア～</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bwMode="auto">
          <a:xfrm>
            <a:off x="368660" y="1331640"/>
            <a:ext cx="6210689" cy="945105"/>
          </a:xfrm>
          <a:prstGeom prst="rect">
            <a:avLst/>
          </a:prstGeom>
          <a:noFill/>
          <a:ln w="19050">
            <a:solidFill>
              <a:schemeClr val="tx2"/>
            </a:solidFill>
            <a:round/>
            <a:headEnd/>
            <a:tailEnd/>
          </a:ln>
          <a:extLst>
            <a:ext uri="{909E8E84-426E-40DD-AFC4-6F175D3DCCD1}">
              <a14:hiddenFill xmlns:a14="http://schemas.microsoft.com/office/drawing/2010/main">
                <a:noFill/>
              </a14:hiddenFill>
            </a:ext>
          </a:extLst>
        </p:spPr>
        <p:txBody>
          <a:bodyPr rtlCol="0" anchor="ctr"/>
          <a:lstStyle/>
          <a:p>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日時：</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　９月</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金</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19:00~20:40</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場所：</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春江</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　</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階　研修ホール　</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坂井市春江町針原</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号</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番地　</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Tel</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0776-51-0029</a:t>
            </a:r>
            <a:endPar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bwMode="auto">
          <a:xfrm>
            <a:off x="182586" y="3986935"/>
            <a:ext cx="810090" cy="225025"/>
          </a:xfrm>
          <a:prstGeom prst="rect">
            <a:avLst/>
          </a:prstGeom>
          <a:noFill/>
          <a:ln w="3175">
            <a:solidFill>
              <a:schemeClr val="tx2"/>
            </a:solidFill>
            <a:round/>
            <a:headEnd/>
            <a:tailEnd/>
          </a:ln>
          <a:extLst>
            <a:ext uri="{909E8E84-426E-40DD-AFC4-6F175D3DCCD1}">
              <a14:hiddenFill xmlns:a14="http://schemas.microsoft.com/office/drawing/2010/main">
                <a:noFill/>
              </a14:hiddenFill>
            </a:ext>
          </a:extLst>
        </p:spPr>
        <p:txBody>
          <a:bodyPr rtlCol="0" anchor="ctr"/>
          <a:lstStyle/>
          <a:p>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情報提供</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bwMode="auto">
          <a:xfrm>
            <a:off x="1178750" y="3941930"/>
            <a:ext cx="5580620" cy="315035"/>
          </a:xfrm>
          <a:prstGeom prst="rect">
            <a:avLst/>
          </a:prstGeom>
          <a:noFill/>
          <a:ln w="19050">
            <a:noFill/>
            <a:round/>
            <a:headEnd/>
            <a:tailEnd/>
          </a:ln>
          <a:extLst>
            <a:ext uri="{909E8E84-426E-40DD-AFC4-6F175D3DCCD1}">
              <a14:hiddenFill xmlns:a14="http://schemas.microsoft.com/office/drawing/2010/main">
                <a:noFill/>
              </a14:hiddenFill>
            </a:ext>
          </a:extLst>
        </p:spPr>
        <p:txBody>
          <a:bodyPr rtlCol="0" anchor="ctr"/>
          <a:lstStyle/>
          <a:p>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製品情報提供</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バイエル薬品株式会社　　　　　</a:t>
            </a:r>
            <a:r>
              <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19:00-19:10</a:t>
            </a:r>
            <a:endPar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bwMode="auto">
          <a:xfrm>
            <a:off x="188640" y="5922150"/>
            <a:ext cx="810090" cy="315035"/>
          </a:xfrm>
          <a:prstGeom prst="rect">
            <a:avLst/>
          </a:prstGeom>
          <a:noFill/>
          <a:ln w="38100" cmpd="thickThin">
            <a:solidFill>
              <a:schemeClr val="tx2"/>
            </a:solidFill>
            <a:round/>
            <a:headEnd/>
            <a:tailEnd/>
          </a:ln>
          <a:extLst>
            <a:ext uri="{909E8E84-426E-40DD-AFC4-6F175D3DCCD1}">
              <a14:hiddenFill xmlns:a14="http://schemas.microsoft.com/office/drawing/2010/main">
                <a:noFill/>
              </a14:hiddenFill>
            </a:ext>
          </a:extLst>
        </p:spPr>
        <p:txBody>
          <a:bodyPr rtlCol="0" anchor="ctr"/>
          <a:lstStyle/>
          <a:p>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講演：２</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bwMode="auto">
          <a:xfrm>
            <a:off x="181152" y="6228109"/>
            <a:ext cx="6578218" cy="1215135"/>
          </a:xfrm>
          <a:prstGeom prst="rect">
            <a:avLst/>
          </a:prstGeom>
          <a:noFill/>
          <a:ln w="19050">
            <a:noFill/>
            <a:round/>
            <a:headEnd/>
            <a:tailEnd/>
          </a:ln>
          <a:extLst>
            <a:ext uri="{909E8E84-426E-40DD-AFC4-6F175D3DCCD1}">
              <a14:hiddenFill xmlns:a14="http://schemas.microsoft.com/office/drawing/2010/main">
                <a:noFill/>
              </a14:hiddenFill>
            </a:ext>
          </a:extLst>
        </p:spPr>
        <p:txBody>
          <a:bodyPr rtlCol="0" anchor="ctr"/>
          <a:lstStyle/>
          <a:p>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座長 </a:t>
            </a:r>
            <a:r>
              <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土田 哲</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先生　春江病院　院長　</a:t>
            </a: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末梢型</a:t>
            </a:r>
            <a:r>
              <a:rPr lang="en-US" altLang="ja-JP"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DVT</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の診断と治療</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演者 </a:t>
            </a:r>
            <a:r>
              <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山村 修</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先生 </a:t>
            </a:r>
            <a:r>
              <a:rPr lang="zh-CN"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福井</a:t>
            </a:r>
            <a:r>
              <a:rPr lang="zh-CN"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大学医学部医</a:t>
            </a:r>
            <a:r>
              <a:rPr lang="zh-CN"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学科 地域</a:t>
            </a:r>
            <a:r>
              <a:rPr lang="zh-CN"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医療推進</a:t>
            </a:r>
            <a:r>
              <a:rPr lang="zh-CN"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講座 </a:t>
            </a:r>
            <a:r>
              <a:rPr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講師　</a:t>
            </a:r>
          </a:p>
        </p:txBody>
      </p:sp>
      <p:sp>
        <p:nvSpPr>
          <p:cNvPr id="14" name="正方形/長方形 13"/>
          <p:cNvSpPr/>
          <p:nvPr/>
        </p:nvSpPr>
        <p:spPr bwMode="auto">
          <a:xfrm>
            <a:off x="773705" y="8532440"/>
            <a:ext cx="5310590" cy="315035"/>
          </a:xfrm>
          <a:prstGeom prst="rect">
            <a:avLst/>
          </a:prstGeom>
          <a:noFill/>
          <a:ln w="3175">
            <a:solidFill>
              <a:schemeClr val="tx2"/>
            </a:solidFill>
            <a:round/>
            <a:headEnd/>
            <a:tailEnd/>
          </a:ln>
          <a:extLst>
            <a:ext uri="{909E8E84-426E-40DD-AFC4-6F175D3DCCD1}">
              <a14:hiddenFill xmlns:a14="http://schemas.microsoft.com/office/drawing/2010/main">
                <a:noFill/>
              </a14:hiddenFill>
            </a:ext>
          </a:extLst>
        </p:spPr>
        <p:txBody>
          <a:bodyPr rtlCol="0" anchor="ctr"/>
          <a:lstStyle/>
          <a:p>
            <a:pPr algn="ct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準備の都合上　お手数ですが</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FAX</a:t>
            </a:r>
            <a:r>
              <a:rPr lang="ja-JP" altLang="en-US" sz="120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にて</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ご出欠のご連絡をお願い申し上げます</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bwMode="auto">
          <a:xfrm>
            <a:off x="514169" y="7821601"/>
            <a:ext cx="6088005" cy="675075"/>
          </a:xfrm>
          <a:prstGeom prst="rect">
            <a:avLst/>
          </a:prstGeom>
          <a:noFill/>
          <a:ln w="19050">
            <a:solidFill>
              <a:schemeClr val="tx1"/>
            </a:solidFill>
            <a:round/>
            <a:headEnd/>
            <a:tailEnd/>
          </a:ln>
          <a:extLst>
            <a:ext uri="{909E8E84-426E-40DD-AFC4-6F175D3DCCD1}">
              <a14:hiddenFill xmlns:a14="http://schemas.microsoft.com/office/drawing/2010/main">
                <a:noFill/>
              </a14:hiddenFill>
            </a:ext>
          </a:extLst>
        </p:spPr>
        <p:txBody>
          <a:bodyPr rtlCol="0" anchor="ctr"/>
          <a:lstStyle/>
          <a:p>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●当日はお弁当をご用意しております</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●本会は日本薬剤師研修センター生涯研修制度</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単位を取得できます。</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●本会</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は日病薬病院薬学認定薬剤師制度１単位（</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Ⅴ-</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２）を取得できます。</a:t>
            </a: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bwMode="auto">
          <a:xfrm>
            <a:off x="233645" y="8847475"/>
            <a:ext cx="6352121" cy="315035"/>
          </a:xfrm>
          <a:prstGeom prst="rect">
            <a:avLst/>
          </a:prstGeom>
          <a:noFill/>
          <a:ln w="19050">
            <a:noFill/>
            <a:round/>
            <a:headEnd/>
            <a:tailEnd/>
          </a:ln>
          <a:extLst>
            <a:ext uri="{909E8E84-426E-40DD-AFC4-6F175D3DCCD1}">
              <a14:hiddenFill xmlns:a14="http://schemas.microsoft.com/office/drawing/2010/main">
                <a:noFill/>
              </a14:hiddenFill>
            </a:ext>
          </a:extLst>
        </p:spPr>
        <p:txBody>
          <a:bodyPr rtlCol="0" anchor="ctr"/>
          <a:lstStyle/>
          <a:p>
            <a:pPr algn="ct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共催</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一社）福井県薬剤師会</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福井県病院薬剤師会</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バイエル薬品株式会社</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bwMode="auto">
          <a:xfrm>
            <a:off x="1052992" y="6000908"/>
            <a:ext cx="1215135" cy="157517"/>
          </a:xfrm>
          <a:prstGeom prst="rect">
            <a:avLst/>
          </a:prstGeom>
          <a:noFill/>
          <a:ln w="19050">
            <a:noFill/>
            <a:round/>
            <a:headEnd/>
            <a:tailEnd/>
          </a:ln>
          <a:extLst>
            <a:ext uri="{909E8E84-426E-40DD-AFC4-6F175D3DCCD1}">
              <a14:hiddenFill xmlns:a14="http://schemas.microsoft.com/office/drawing/2010/main">
                <a:noFill/>
              </a14:hiddenFill>
            </a:ext>
          </a:extLst>
        </p:spPr>
        <p:txBody>
          <a:bodyPr rtlCol="0" anchor="ctr"/>
          <a:lstStyle/>
          <a:p>
            <a:r>
              <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19:50-20:40</a:t>
            </a:r>
            <a:endPar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bwMode="auto">
          <a:xfrm>
            <a:off x="187444" y="4572000"/>
            <a:ext cx="6670556" cy="1305145"/>
          </a:xfrm>
          <a:prstGeom prst="rect">
            <a:avLst/>
          </a:prstGeom>
          <a:noFill/>
          <a:ln w="19050">
            <a:noFill/>
            <a:round/>
            <a:headEnd/>
            <a:tailEnd/>
          </a:ln>
          <a:extLst>
            <a:ext uri="{909E8E84-426E-40DD-AFC4-6F175D3DCCD1}">
              <a14:hiddenFill xmlns:a14="http://schemas.microsoft.com/office/drawing/2010/main">
                <a:noFill/>
              </a14:hiddenFill>
            </a:ext>
          </a:extLst>
        </p:spPr>
        <p:txBody>
          <a:bodyPr rtlCol="0" anchor="ctr"/>
          <a:lstStyle/>
          <a:p>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座長：</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嶋田 佳文</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先生　春江病院　循環器内科　部長　</a:t>
            </a: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p>
          <a:p>
            <a:r>
              <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心房細動へのアプローチ          　　</a:t>
            </a:r>
            <a:r>
              <a:rPr lang="en-US" altLang="ja-JP"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r>
              <a:rPr lang="en-US" altLang="ja-JP"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700"/>
              </a:lnSpc>
            </a:pP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演者：</a:t>
            </a:r>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青山 大雪 </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先生 </a:t>
            </a:r>
            <a:r>
              <a:rPr lang="zh-CN"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福井</a:t>
            </a:r>
            <a:r>
              <a:rPr lang="zh-CN"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大学医学部 病態制御医学講座 </a:t>
            </a:r>
            <a:endParaRPr lang="en-US" altLang="zh-CN"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en-US" altLang="zh-CN"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循環器内</a:t>
            </a:r>
            <a:r>
              <a:rPr lang="zh-CN"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科学</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特命助教</a:t>
            </a:r>
            <a:r>
              <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bwMode="auto">
          <a:xfrm>
            <a:off x="174528" y="4276489"/>
            <a:ext cx="810090" cy="315035"/>
          </a:xfrm>
          <a:prstGeom prst="rect">
            <a:avLst/>
          </a:prstGeom>
          <a:noFill/>
          <a:ln w="38100" cmpd="thickThin">
            <a:solidFill>
              <a:schemeClr val="tx2"/>
            </a:solidFill>
            <a:round/>
            <a:headEnd/>
            <a:tailEnd/>
          </a:ln>
          <a:extLst>
            <a:ext uri="{909E8E84-426E-40DD-AFC4-6F175D3DCCD1}">
              <a14:hiddenFill xmlns:a14="http://schemas.microsoft.com/office/drawing/2010/main">
                <a:noFill/>
              </a14:hiddenFill>
            </a:ext>
          </a:extLst>
        </p:spPr>
        <p:txBody>
          <a:bodyPr rtlCol="0" anchor="ct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講演</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bwMode="auto">
          <a:xfrm>
            <a:off x="1014589" y="4355247"/>
            <a:ext cx="1215135" cy="157517"/>
          </a:xfrm>
          <a:prstGeom prst="rect">
            <a:avLst/>
          </a:prstGeom>
          <a:noFill/>
          <a:ln w="19050">
            <a:noFill/>
            <a:round/>
            <a:headEnd/>
            <a:tailEnd/>
          </a:ln>
          <a:extLst>
            <a:ext uri="{909E8E84-426E-40DD-AFC4-6F175D3DCCD1}">
              <a14:hiddenFill xmlns:a14="http://schemas.microsoft.com/office/drawing/2010/main">
                <a:noFill/>
              </a14:hiddenFill>
            </a:ext>
          </a:extLst>
        </p:spPr>
        <p:txBody>
          <a:bodyPr rtlCol="0" anchor="ctr"/>
          <a:lstStyle/>
          <a:p>
            <a:r>
              <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19:10-19:50</a:t>
            </a:r>
            <a:endPar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368660" y="2327265"/>
            <a:ext cx="6210689" cy="1569660"/>
          </a:xfrm>
          <a:prstGeom prst="rect">
            <a:avLst/>
          </a:prstGeom>
          <a:noFill/>
          <a:ln>
            <a:solidFill>
              <a:schemeClr val="tx1"/>
            </a:solidFill>
          </a:ln>
        </p:spPr>
        <p:txBody>
          <a:bodyPr wrap="square" rtlCol="0">
            <a:spAutoFit/>
          </a:bodyPr>
          <a:lstStyle/>
          <a:p>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謹啓</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時下、先生におかれましてはますますご健勝のこととお慶び申し上げます。</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平素は格別のご高配を賜り、厚くお礼申し上げます。</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さてこの</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程、下記の通り血栓塞栓症予防の情報提供を目的とした学術講演会を開催させていただく運びとなりました。</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先生におかれまして</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は、ご多忙の折甚だ恐縮ではございますが、何卒宜しくご出席賜りますようお願い申し上げます。</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謹白</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bwMode="auto">
          <a:xfrm>
            <a:off x="242902" y="7443244"/>
            <a:ext cx="810090" cy="315035"/>
          </a:xfrm>
          <a:prstGeom prst="rect">
            <a:avLst/>
          </a:prstGeom>
          <a:noFill/>
          <a:ln w="38100" cmpd="thickThin">
            <a:solidFill>
              <a:schemeClr val="tx2"/>
            </a:solidFill>
            <a:round/>
            <a:headEnd/>
            <a:tailEnd/>
          </a:ln>
          <a:extLst>
            <a:ext uri="{909E8E84-426E-40DD-AFC4-6F175D3DCCD1}">
              <a14:hiddenFill xmlns:a14="http://schemas.microsoft.com/office/drawing/2010/main">
                <a:noFill/>
              </a14:hiddenFill>
            </a:ext>
          </a:extLst>
        </p:spPr>
        <p:txBody>
          <a:bodyPr rtlCol="0" anchor="ct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閉会の辞</a:t>
            </a:r>
          </a:p>
        </p:txBody>
      </p:sp>
      <p:sp>
        <p:nvSpPr>
          <p:cNvPr id="22" name="正方形/長方形 21"/>
          <p:cNvSpPr/>
          <p:nvPr/>
        </p:nvSpPr>
        <p:spPr bwMode="auto">
          <a:xfrm>
            <a:off x="1178750" y="7448462"/>
            <a:ext cx="5310590" cy="303784"/>
          </a:xfrm>
          <a:prstGeom prst="rect">
            <a:avLst/>
          </a:prstGeom>
          <a:noFill/>
          <a:ln w="19050">
            <a:noFill/>
            <a:round/>
            <a:headEnd/>
            <a:tailEnd/>
          </a:ln>
          <a:extLst>
            <a:ext uri="{909E8E84-426E-40DD-AFC4-6F175D3DCCD1}">
              <a14:hiddenFill xmlns:a14="http://schemas.microsoft.com/office/drawing/2010/main">
                <a:noFill/>
              </a14:hiddenFill>
            </a:ext>
          </a:extLst>
        </p:spPr>
        <p:txBody>
          <a:bodyPr rtlCol="0" anchor="ctr"/>
          <a:lstStyle/>
          <a:p>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嶋田 紘</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先生　</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春江病院　名誉院長</a:t>
            </a:r>
            <a:r>
              <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p>
        </p:txBody>
      </p:sp>
    </p:spTree>
    <p:extLst>
      <p:ext uri="{BB962C8B-B14F-4D97-AF65-F5344CB8AC3E}">
        <p14:creationId xmlns:p14="http://schemas.microsoft.com/office/powerpoint/2010/main" val="212185185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5_標準デザイン">
  <a:themeElements>
    <a:clrScheme name="1_標準デザイン 14">
      <a:dk1>
        <a:srgbClr val="000000"/>
      </a:dk1>
      <a:lt1>
        <a:srgbClr val="FFFFFF"/>
      </a:lt1>
      <a:dk2>
        <a:srgbClr val="4F2D7F"/>
      </a:dk2>
      <a:lt2>
        <a:srgbClr val="807F83"/>
      </a:lt2>
      <a:accent1>
        <a:srgbClr val="EC008C"/>
      </a:accent1>
      <a:accent2>
        <a:srgbClr val="808000"/>
      </a:accent2>
      <a:accent3>
        <a:srgbClr val="FFFFFF"/>
      </a:accent3>
      <a:accent4>
        <a:srgbClr val="000000"/>
      </a:accent4>
      <a:accent5>
        <a:srgbClr val="F4AAC5"/>
      </a:accent5>
      <a:accent6>
        <a:srgbClr val="737300"/>
      </a:accent6>
      <a:hlink>
        <a:srgbClr val="F0B545"/>
      </a:hlink>
      <a:folHlink>
        <a:srgbClr val="1582A1"/>
      </a:folHlink>
    </a:clrScheme>
    <a:fontScheme name="1_標準デザイン">
      <a:majorFont>
        <a:latin typeface="HGP創英角ｺﾞｼｯｸUB"/>
        <a:ea typeface="HGP創英角ｺﾞｼｯｸUB"/>
        <a:cs typeface=""/>
      </a:majorFont>
      <a:minorFont>
        <a:latin typeface="HGPｺﾞｼｯｸE"/>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solidFill>
            <a:schemeClr val="tx2"/>
          </a:solidFill>
          <a:round/>
          <a:headEnd/>
          <a:tailEnd/>
        </a:ln>
        <a:extLst>
          <a:ext uri="{909E8E84-426E-40DD-AFC4-6F175D3DCCD1}">
            <a14:hiddenFill xmlns:a14="http://schemas.microsoft.com/office/drawing/2010/main">
              <a:noFill/>
            </a14:hiddenFill>
          </a:ext>
        </a:extLst>
      </a:spPr>
      <a:bodyPr/>
      <a:lstStyle>
        <a:defPPr>
          <a:defRPr/>
        </a:defPPr>
      </a:lstStyle>
    </a:spDef>
    <a:lnDef>
      <a:spPr bwMode="auto">
        <a:ln w="19050" cap="flat">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kumimoji="1" sz="1200" dirty="0" smtClean="0">
            <a:latin typeface="+mj-ea"/>
            <a:ea typeface="+mj-ea"/>
          </a:defRPr>
        </a:defPPr>
      </a:lstStyle>
    </a:txDef>
  </a:objectDefaults>
  <a:extraClrSchemeLst>
    <a:extraClrScheme>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標準デザイン 13">
        <a:dk1>
          <a:srgbClr val="000000"/>
        </a:dk1>
        <a:lt1>
          <a:srgbClr val="FFFFFF"/>
        </a:lt1>
        <a:dk2>
          <a:srgbClr val="4F2D7F"/>
        </a:dk2>
        <a:lt2>
          <a:srgbClr val="808080"/>
        </a:lt2>
        <a:accent1>
          <a:srgbClr val="EC008C"/>
        </a:accent1>
        <a:accent2>
          <a:srgbClr val="87BFD7"/>
        </a:accent2>
        <a:accent3>
          <a:srgbClr val="FFFFFF"/>
        </a:accent3>
        <a:accent4>
          <a:srgbClr val="000000"/>
        </a:accent4>
        <a:accent5>
          <a:srgbClr val="F4AAC5"/>
        </a:accent5>
        <a:accent6>
          <a:srgbClr val="7AADC3"/>
        </a:accent6>
        <a:hlink>
          <a:srgbClr val="839038"/>
        </a:hlink>
        <a:folHlink>
          <a:srgbClr val="F0B545"/>
        </a:folHlink>
      </a:clrScheme>
      <a:clrMap bg1="lt1" tx1="dk1" bg2="lt2" tx2="dk2" accent1="accent1" accent2="accent2" accent3="accent3" accent4="accent4" accent5="accent5" accent6="accent6" hlink="hlink" folHlink="folHlink"/>
    </a:extraClrScheme>
    <a:extraClrScheme>
      <a:clrScheme name="1_標準デザイン 14">
        <a:dk1>
          <a:srgbClr val="000000"/>
        </a:dk1>
        <a:lt1>
          <a:srgbClr val="FFFFFF"/>
        </a:lt1>
        <a:dk2>
          <a:srgbClr val="4F2D7F"/>
        </a:dk2>
        <a:lt2>
          <a:srgbClr val="807F83"/>
        </a:lt2>
        <a:accent1>
          <a:srgbClr val="EC008C"/>
        </a:accent1>
        <a:accent2>
          <a:srgbClr val="808000"/>
        </a:accent2>
        <a:accent3>
          <a:srgbClr val="FFFFFF"/>
        </a:accent3>
        <a:accent4>
          <a:srgbClr val="000000"/>
        </a:accent4>
        <a:accent5>
          <a:srgbClr val="F4AAC5"/>
        </a:accent5>
        <a:accent6>
          <a:srgbClr val="737300"/>
        </a:accent6>
        <a:hlink>
          <a:srgbClr val="F0B545"/>
        </a:hlink>
        <a:folHlink>
          <a:srgbClr val="1582A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標準デザイン">
  <a:themeElements>
    <a:clrScheme name="1_標準デザイン 14">
      <a:dk1>
        <a:srgbClr val="000000"/>
      </a:dk1>
      <a:lt1>
        <a:srgbClr val="FFFFFF"/>
      </a:lt1>
      <a:dk2>
        <a:srgbClr val="4F2D7F"/>
      </a:dk2>
      <a:lt2>
        <a:srgbClr val="807F83"/>
      </a:lt2>
      <a:accent1>
        <a:srgbClr val="EC008C"/>
      </a:accent1>
      <a:accent2>
        <a:srgbClr val="808000"/>
      </a:accent2>
      <a:accent3>
        <a:srgbClr val="FFFFFF"/>
      </a:accent3>
      <a:accent4>
        <a:srgbClr val="000000"/>
      </a:accent4>
      <a:accent5>
        <a:srgbClr val="F4AAC5"/>
      </a:accent5>
      <a:accent6>
        <a:srgbClr val="737300"/>
      </a:accent6>
      <a:hlink>
        <a:srgbClr val="F0B545"/>
      </a:hlink>
      <a:folHlink>
        <a:srgbClr val="1582A1"/>
      </a:folHlink>
    </a:clrScheme>
    <a:fontScheme name="1_標準デザイン">
      <a:majorFont>
        <a:latin typeface="HGP創英角ｺﾞｼｯｸUB"/>
        <a:ea typeface="HGP創英角ｺﾞｼｯｸUB"/>
        <a:cs typeface=""/>
      </a:majorFont>
      <a:minorFont>
        <a:latin typeface="HGPｺﾞｼｯｸE"/>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solidFill>
            <a:schemeClr val="tx2"/>
          </a:solidFill>
          <a:round/>
          <a:headEnd/>
          <a:tailEnd/>
        </a:ln>
        <a:extLst>
          <a:ext uri="{909E8E84-426E-40DD-AFC4-6F175D3DCCD1}">
            <a14:hiddenFill xmlns:a14="http://schemas.microsoft.com/office/drawing/2010/main">
              <a:noFill/>
            </a14:hiddenFill>
          </a:ext>
        </a:extLst>
      </a:spPr>
      <a:bodyPr/>
      <a:lstStyle>
        <a:defPPr>
          <a:defRPr/>
        </a:defPPr>
      </a:lstStyle>
    </a:spDef>
    <a:lnDef>
      <a:spPr bwMode="auto">
        <a:ln w="19050" cap="flat">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kumimoji="1" sz="1200" dirty="0" smtClean="0">
            <a:latin typeface="+mj-ea"/>
            <a:ea typeface="+mj-ea"/>
          </a:defRPr>
        </a:defPPr>
      </a:lstStyle>
    </a:txDef>
  </a:objectDefaults>
  <a:extraClrSchemeLst>
    <a:extraClrScheme>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標準デザイン 13">
        <a:dk1>
          <a:srgbClr val="000000"/>
        </a:dk1>
        <a:lt1>
          <a:srgbClr val="FFFFFF"/>
        </a:lt1>
        <a:dk2>
          <a:srgbClr val="4F2D7F"/>
        </a:dk2>
        <a:lt2>
          <a:srgbClr val="808080"/>
        </a:lt2>
        <a:accent1>
          <a:srgbClr val="EC008C"/>
        </a:accent1>
        <a:accent2>
          <a:srgbClr val="87BFD7"/>
        </a:accent2>
        <a:accent3>
          <a:srgbClr val="FFFFFF"/>
        </a:accent3>
        <a:accent4>
          <a:srgbClr val="000000"/>
        </a:accent4>
        <a:accent5>
          <a:srgbClr val="F4AAC5"/>
        </a:accent5>
        <a:accent6>
          <a:srgbClr val="7AADC3"/>
        </a:accent6>
        <a:hlink>
          <a:srgbClr val="839038"/>
        </a:hlink>
        <a:folHlink>
          <a:srgbClr val="F0B545"/>
        </a:folHlink>
      </a:clrScheme>
      <a:clrMap bg1="lt1" tx1="dk1" bg2="lt2" tx2="dk2" accent1="accent1" accent2="accent2" accent3="accent3" accent4="accent4" accent5="accent5" accent6="accent6" hlink="hlink" folHlink="folHlink"/>
    </a:extraClrScheme>
    <a:extraClrScheme>
      <a:clrScheme name="1_標準デザイン 14">
        <a:dk1>
          <a:srgbClr val="000000"/>
        </a:dk1>
        <a:lt1>
          <a:srgbClr val="FFFFFF"/>
        </a:lt1>
        <a:dk2>
          <a:srgbClr val="4F2D7F"/>
        </a:dk2>
        <a:lt2>
          <a:srgbClr val="807F83"/>
        </a:lt2>
        <a:accent1>
          <a:srgbClr val="EC008C"/>
        </a:accent1>
        <a:accent2>
          <a:srgbClr val="808000"/>
        </a:accent2>
        <a:accent3>
          <a:srgbClr val="FFFFFF"/>
        </a:accent3>
        <a:accent4>
          <a:srgbClr val="000000"/>
        </a:accent4>
        <a:accent5>
          <a:srgbClr val="F4AAC5"/>
        </a:accent5>
        <a:accent6>
          <a:srgbClr val="737300"/>
        </a:accent6>
        <a:hlink>
          <a:srgbClr val="F0B545"/>
        </a:hlink>
        <a:folHlink>
          <a:srgbClr val="1582A1"/>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標準デザイン">
  <a:themeElements>
    <a:clrScheme name="1_標準デザイン 14">
      <a:dk1>
        <a:srgbClr val="000000"/>
      </a:dk1>
      <a:lt1>
        <a:srgbClr val="FFFFFF"/>
      </a:lt1>
      <a:dk2>
        <a:srgbClr val="4F2D7F"/>
      </a:dk2>
      <a:lt2>
        <a:srgbClr val="807F83"/>
      </a:lt2>
      <a:accent1>
        <a:srgbClr val="EC008C"/>
      </a:accent1>
      <a:accent2>
        <a:srgbClr val="808000"/>
      </a:accent2>
      <a:accent3>
        <a:srgbClr val="FFFFFF"/>
      </a:accent3>
      <a:accent4>
        <a:srgbClr val="000000"/>
      </a:accent4>
      <a:accent5>
        <a:srgbClr val="F4AAC5"/>
      </a:accent5>
      <a:accent6>
        <a:srgbClr val="737300"/>
      </a:accent6>
      <a:hlink>
        <a:srgbClr val="F0B545"/>
      </a:hlink>
      <a:folHlink>
        <a:srgbClr val="1582A1"/>
      </a:folHlink>
    </a:clrScheme>
    <a:fontScheme name="1_標準デザイン">
      <a:majorFont>
        <a:latin typeface="HGP創英角ｺﾞｼｯｸUB"/>
        <a:ea typeface="HGP創英角ｺﾞｼｯｸUB"/>
        <a:cs typeface=""/>
      </a:majorFont>
      <a:minorFont>
        <a:latin typeface="HGPｺﾞｼｯｸE"/>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solidFill>
            <a:schemeClr val="tx2"/>
          </a:solidFill>
          <a:round/>
          <a:headEnd/>
          <a:tailEnd/>
        </a:ln>
        <a:extLst>
          <a:ext uri="{909E8E84-426E-40DD-AFC4-6F175D3DCCD1}">
            <a14:hiddenFill xmlns:a14="http://schemas.microsoft.com/office/drawing/2010/main">
              <a:noFill/>
            </a14:hiddenFill>
          </a:ext>
        </a:extLst>
      </a:spPr>
      <a:bodyPr/>
      <a:lstStyle>
        <a:defPPr>
          <a:defRPr/>
        </a:defPPr>
      </a:lstStyle>
    </a:spDef>
    <a:lnDef>
      <a:spPr bwMode="auto">
        <a:ln w="19050" cap="flat">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kumimoji="1" sz="1200" dirty="0" smtClean="0">
            <a:latin typeface="+mj-ea"/>
            <a:ea typeface="+mj-ea"/>
          </a:defRPr>
        </a:defPPr>
      </a:lstStyle>
    </a:txDef>
  </a:objectDefaults>
  <a:extraClrSchemeLst>
    <a:extraClrScheme>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標準デザイン 13">
        <a:dk1>
          <a:srgbClr val="000000"/>
        </a:dk1>
        <a:lt1>
          <a:srgbClr val="FFFFFF"/>
        </a:lt1>
        <a:dk2>
          <a:srgbClr val="4F2D7F"/>
        </a:dk2>
        <a:lt2>
          <a:srgbClr val="808080"/>
        </a:lt2>
        <a:accent1>
          <a:srgbClr val="EC008C"/>
        </a:accent1>
        <a:accent2>
          <a:srgbClr val="87BFD7"/>
        </a:accent2>
        <a:accent3>
          <a:srgbClr val="FFFFFF"/>
        </a:accent3>
        <a:accent4>
          <a:srgbClr val="000000"/>
        </a:accent4>
        <a:accent5>
          <a:srgbClr val="F4AAC5"/>
        </a:accent5>
        <a:accent6>
          <a:srgbClr val="7AADC3"/>
        </a:accent6>
        <a:hlink>
          <a:srgbClr val="839038"/>
        </a:hlink>
        <a:folHlink>
          <a:srgbClr val="F0B545"/>
        </a:folHlink>
      </a:clrScheme>
      <a:clrMap bg1="lt1" tx1="dk1" bg2="lt2" tx2="dk2" accent1="accent1" accent2="accent2" accent3="accent3" accent4="accent4" accent5="accent5" accent6="accent6" hlink="hlink" folHlink="folHlink"/>
    </a:extraClrScheme>
    <a:extraClrScheme>
      <a:clrScheme name="1_標準デザイン 14">
        <a:dk1>
          <a:srgbClr val="000000"/>
        </a:dk1>
        <a:lt1>
          <a:srgbClr val="FFFFFF"/>
        </a:lt1>
        <a:dk2>
          <a:srgbClr val="4F2D7F"/>
        </a:dk2>
        <a:lt2>
          <a:srgbClr val="807F83"/>
        </a:lt2>
        <a:accent1>
          <a:srgbClr val="EC008C"/>
        </a:accent1>
        <a:accent2>
          <a:srgbClr val="808000"/>
        </a:accent2>
        <a:accent3>
          <a:srgbClr val="FFFFFF"/>
        </a:accent3>
        <a:accent4>
          <a:srgbClr val="000000"/>
        </a:accent4>
        <a:accent5>
          <a:srgbClr val="F4AAC5"/>
        </a:accent5>
        <a:accent6>
          <a:srgbClr val="737300"/>
        </a:accent6>
        <a:hlink>
          <a:srgbClr val="F0B545"/>
        </a:hlink>
        <a:folHlink>
          <a:srgbClr val="1582A1"/>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Words>
  <Application>Microsoft Office PowerPoint</Application>
  <PresentationFormat>画面に合わせる (4:3)</PresentationFormat>
  <Paragraphs>34</Paragraphs>
  <Slides>1</Slides>
  <Notes>0</Notes>
  <HiddenSlides>0</HiddenSlides>
  <MMClips>0</MMClips>
  <ScaleCrop>false</ScaleCrop>
  <HeadingPairs>
    <vt:vector size="6" baseType="variant">
      <vt:variant>
        <vt:lpstr>テーマ</vt:lpstr>
      </vt:variant>
      <vt:variant>
        <vt:i4>3</vt:i4>
      </vt:variant>
      <vt:variant>
        <vt:lpstr>埋め込まれた OLE サーバー</vt:lpstr>
      </vt:variant>
      <vt:variant>
        <vt:i4>1</vt:i4>
      </vt:variant>
      <vt:variant>
        <vt:lpstr>スライド タイトル</vt:lpstr>
      </vt:variant>
      <vt:variant>
        <vt:i4>1</vt:i4>
      </vt:variant>
    </vt:vector>
  </HeadingPairs>
  <TitlesOfParts>
    <vt:vector size="5" baseType="lpstr">
      <vt:lpstr>5_標準デザイン</vt:lpstr>
      <vt:lpstr>6_標準デザイン</vt:lpstr>
      <vt:lpstr>7_標準デザイン</vt:lpstr>
      <vt:lpstr>think-cell Slide</vt:lpstr>
      <vt:lpstr> 学術講演会 専門医に聞く　～血栓症予防トータルケア～</vt:lpstr>
    </vt:vector>
  </TitlesOfParts>
  <Company>Bayer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Yoshikazu Tomiyama</dc:creator>
  <cp:lastModifiedBy>Naohiko Kanda</cp:lastModifiedBy>
  <cp:revision>57</cp:revision>
  <cp:lastPrinted>2018-06-29T01:36:54Z</cp:lastPrinted>
  <dcterms:created xsi:type="dcterms:W3CDTF">2017-03-13T09:41:38Z</dcterms:created>
  <dcterms:modified xsi:type="dcterms:W3CDTF">2018-08-27T06:29:47Z</dcterms:modified>
</cp:coreProperties>
</file>