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sldIdLst>
    <p:sldId id="256" r:id="rId3"/>
  </p:sldIdLst>
  <p:sldSz cx="7561263" cy="10693400"/>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993300"/>
    <a:srgbClr val="CC9900"/>
    <a:srgbClr val="FF9900"/>
    <a:srgbClr val="FF9933"/>
    <a:srgbClr val="FF9966"/>
    <a:srgbClr val="9966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Objects="1">
      <p:cViewPr varScale="1">
        <p:scale>
          <a:sx n="73" d="100"/>
          <a:sy n="73" d="100"/>
        </p:scale>
        <p:origin x="3012" y="72"/>
      </p:cViewPr>
      <p:guideLst>
        <p:guide orient="horz" pos="3368"/>
        <p:guide pos="238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6" cy="496967"/>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0"/>
            <a:ext cx="2949786" cy="496967"/>
          </a:xfrm>
          <a:prstGeom prst="rect">
            <a:avLst/>
          </a:prstGeom>
        </p:spPr>
        <p:txBody>
          <a:bodyPr vert="horz" lIns="91550" tIns="45775" rIns="91550" bIns="45775" rtlCol="0"/>
          <a:lstStyle>
            <a:lvl1pPr algn="r">
              <a:defRPr sz="1200"/>
            </a:lvl1pPr>
          </a:lstStyle>
          <a:p>
            <a:fld id="{61BF6934-F9B3-46EA-957F-817381486864}" type="datetimeFigureOut">
              <a:rPr kumimoji="1" lang="ja-JP" altLang="en-US" smtClean="0"/>
              <a:pPr/>
              <a:t>2018/9/3</a:t>
            </a:fld>
            <a:endParaRPr kumimoji="1" lang="ja-JP" altLang="en-US"/>
          </a:p>
        </p:txBody>
      </p:sp>
      <p:sp>
        <p:nvSpPr>
          <p:cNvPr id="4" name="スライド イメージ プレースホルダ 3"/>
          <p:cNvSpPr>
            <a:spLocks noGrp="1" noRot="1" noChangeAspect="1"/>
          </p:cNvSpPr>
          <p:nvPr>
            <p:ph type="sldImg" idx="2"/>
          </p:nvPr>
        </p:nvSpPr>
        <p:spPr>
          <a:xfrm>
            <a:off x="2085975" y="744538"/>
            <a:ext cx="2635250" cy="372745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550" tIns="45775" rIns="91550" bIns="4577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6"/>
            <a:ext cx="2949786" cy="496967"/>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6"/>
            <a:ext cx="2949786" cy="496967"/>
          </a:xfrm>
          <a:prstGeom prst="rect">
            <a:avLst/>
          </a:prstGeom>
        </p:spPr>
        <p:txBody>
          <a:bodyPr vert="horz" lIns="91550" tIns="45775" rIns="91550" bIns="45775" rtlCol="0" anchor="b"/>
          <a:lstStyle>
            <a:lvl1pPr algn="r">
              <a:defRPr sz="1200"/>
            </a:lvl1pPr>
          </a:lstStyle>
          <a:p>
            <a:fld id="{942ACB1E-30AD-456C-B8B5-6B71DBF543B2}" type="slidenum">
              <a:rPr kumimoji="1" lang="ja-JP" altLang="en-US" smtClean="0"/>
              <a:pPr/>
              <a:t>‹#›</a:t>
            </a:fld>
            <a:endParaRPr kumimoji="1" lang="ja-JP" altLang="en-US"/>
          </a:p>
        </p:txBody>
      </p:sp>
    </p:spTree>
    <p:extLst>
      <p:ext uri="{BB962C8B-B14F-4D97-AF65-F5344CB8AC3E}">
        <p14:creationId xmlns:p14="http://schemas.microsoft.com/office/powerpoint/2010/main" val="33235544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42ACB1E-30AD-456C-B8B5-6B71DBF543B2}" type="slidenum">
              <a:rPr kumimoji="1" lang="ja-JP" altLang="en-US" smtClean="0"/>
              <a:pPr/>
              <a:t>1</a:t>
            </a:fld>
            <a:endParaRPr kumimoji="1" lang="ja-JP" altLang="en-US"/>
          </a:p>
        </p:txBody>
      </p:sp>
    </p:spTree>
    <p:extLst>
      <p:ext uri="{BB962C8B-B14F-4D97-AF65-F5344CB8AC3E}">
        <p14:creationId xmlns:p14="http://schemas.microsoft.com/office/powerpoint/2010/main" val="3784105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184598" y="561174"/>
            <a:ext cx="6124623" cy="2295517"/>
          </a:xfrm>
        </p:spPr>
        <p:txBody>
          <a:bodyPr anchor="b"/>
          <a:lstStyle>
            <a:lvl1pPr algn="l">
              <a:defRPr/>
            </a:lvl1pPr>
            <a:extLst/>
          </a:lstStyle>
          <a:p>
            <a:r>
              <a:rPr kumimoji="0" lang="ja-JP" altLang="en-US" smtClean="0"/>
              <a:t>マスター タイトルの書式設定</a:t>
            </a:r>
            <a:endParaRPr kumimoji="0" lang="en-US"/>
          </a:p>
        </p:txBody>
      </p:sp>
      <p:sp>
        <p:nvSpPr>
          <p:cNvPr id="22" name="サブタイトル 21"/>
          <p:cNvSpPr>
            <a:spLocks noGrp="1"/>
          </p:cNvSpPr>
          <p:nvPr>
            <p:ph type="subTitle" idx="1"/>
          </p:nvPr>
        </p:nvSpPr>
        <p:spPr>
          <a:xfrm>
            <a:off x="1184598" y="2884729"/>
            <a:ext cx="6124623" cy="2732758"/>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sp>
        <p:nvSpPr>
          <p:cNvPr id="7" name="日付プレースホルダ 6"/>
          <p:cNvSpPr>
            <a:spLocks noGrp="1"/>
          </p:cNvSpPr>
          <p:nvPr>
            <p:ph type="dt" sz="half" idx="10"/>
          </p:nvPr>
        </p:nvSpPr>
        <p:spPr/>
        <p:txBody>
          <a:bodyPr/>
          <a:lstStyle>
            <a:extLst/>
          </a:lstStyle>
          <a:p>
            <a:endParaRPr lang="en-US" altLang="ja-JP"/>
          </a:p>
        </p:txBody>
      </p:sp>
      <p:sp>
        <p:nvSpPr>
          <p:cNvPr id="20" name="フッター プレースホルダ 19"/>
          <p:cNvSpPr>
            <a:spLocks noGrp="1"/>
          </p:cNvSpPr>
          <p:nvPr>
            <p:ph type="ftr" sz="quarter" idx="11"/>
          </p:nvPr>
        </p:nvSpPr>
        <p:spPr/>
        <p:txBody>
          <a:bodyPr/>
          <a:lstStyle>
            <a:extLst/>
          </a:lstStyle>
          <a:p>
            <a:endParaRPr lang="en-US" altLang="ja-JP"/>
          </a:p>
        </p:txBody>
      </p:sp>
      <p:sp>
        <p:nvSpPr>
          <p:cNvPr id="10" name="スライド番号プレースホルダ 9"/>
          <p:cNvSpPr>
            <a:spLocks noGrp="1"/>
          </p:cNvSpPr>
          <p:nvPr>
            <p:ph type="sldNum" sz="quarter" idx="12"/>
          </p:nvPr>
        </p:nvSpPr>
        <p:spPr/>
        <p:txBody>
          <a:bodyPr/>
          <a:lstStyle>
            <a:extLst/>
          </a:lstStyle>
          <a:p>
            <a:fld id="{91C8597E-6A33-4C53-8315-3368514F8880}" type="slidenum">
              <a:rPr lang="en-US" altLang="ja-JP" smtClean="0"/>
              <a:pPr/>
              <a:t>‹#›</a:t>
            </a:fld>
            <a:endParaRPr lang="en-US" altLang="ja-JP"/>
          </a:p>
        </p:txBody>
      </p:sp>
      <p:sp>
        <p:nvSpPr>
          <p:cNvPr id="8" name="円/楕円 7"/>
          <p:cNvSpPr/>
          <p:nvPr/>
        </p:nvSpPr>
        <p:spPr>
          <a:xfrm>
            <a:off x="761942" y="2204484"/>
            <a:ext cx="173909" cy="327931"/>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円/楕円 8"/>
          <p:cNvSpPr/>
          <p:nvPr/>
        </p:nvSpPr>
        <p:spPr>
          <a:xfrm>
            <a:off x="956880" y="2097229"/>
            <a:ext cx="52929" cy="99805"/>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endParaRPr lang="en-US" altLang="ja-JP"/>
          </a:p>
        </p:txBody>
      </p:sp>
      <p:sp>
        <p:nvSpPr>
          <p:cNvPr id="5" name="フッター プレースホルダ 4"/>
          <p:cNvSpPr>
            <a:spLocks noGrp="1"/>
          </p:cNvSpPr>
          <p:nvPr>
            <p:ph type="ftr" sz="quarter" idx="11"/>
          </p:nvPr>
        </p:nvSpPr>
        <p:spPr/>
        <p:txBody>
          <a:bodyPr/>
          <a:lstStyle>
            <a:extLst/>
          </a:lstStyle>
          <a:p>
            <a:endParaRPr lang="en-US" altLang="ja-JP"/>
          </a:p>
        </p:txBody>
      </p:sp>
      <p:sp>
        <p:nvSpPr>
          <p:cNvPr id="6" name="スライド番号プレースホルダ 5"/>
          <p:cNvSpPr>
            <a:spLocks noGrp="1"/>
          </p:cNvSpPr>
          <p:nvPr>
            <p:ph type="sldNum" sz="quarter" idx="12"/>
          </p:nvPr>
        </p:nvSpPr>
        <p:spPr/>
        <p:txBody>
          <a:bodyPr/>
          <a:lstStyle>
            <a:extLst/>
          </a:lstStyle>
          <a:p>
            <a:fld id="{29B89498-D43D-47EE-96C9-1650869EC867}" type="slidenum">
              <a:rPr lang="en-US" altLang="ja-JP" smtClean="0"/>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70947" y="428234"/>
            <a:ext cx="1512253" cy="9124045"/>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 2"/>
          <p:cNvSpPr>
            <a:spLocks noGrp="1"/>
          </p:cNvSpPr>
          <p:nvPr>
            <p:ph type="body" orient="vert" idx="1"/>
          </p:nvPr>
        </p:nvSpPr>
        <p:spPr>
          <a:xfrm>
            <a:off x="945158" y="428236"/>
            <a:ext cx="4599768" cy="9124045"/>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endParaRPr lang="en-US" altLang="ja-JP"/>
          </a:p>
        </p:txBody>
      </p:sp>
      <p:sp>
        <p:nvSpPr>
          <p:cNvPr id="5" name="フッター プレースホルダ 4"/>
          <p:cNvSpPr>
            <a:spLocks noGrp="1"/>
          </p:cNvSpPr>
          <p:nvPr>
            <p:ph type="ftr" sz="quarter" idx="11"/>
          </p:nvPr>
        </p:nvSpPr>
        <p:spPr/>
        <p:txBody>
          <a:bodyPr/>
          <a:lstStyle>
            <a:extLst/>
          </a:lstStyle>
          <a:p>
            <a:endParaRPr lang="en-US" altLang="ja-JP"/>
          </a:p>
        </p:txBody>
      </p:sp>
      <p:sp>
        <p:nvSpPr>
          <p:cNvPr id="6" name="スライド番号プレースホルダ 5"/>
          <p:cNvSpPr>
            <a:spLocks noGrp="1"/>
          </p:cNvSpPr>
          <p:nvPr>
            <p:ph type="sldNum" sz="quarter" idx="12"/>
          </p:nvPr>
        </p:nvSpPr>
        <p:spPr/>
        <p:txBody>
          <a:bodyPr/>
          <a:lstStyle>
            <a:extLst/>
          </a:lstStyle>
          <a:p>
            <a:fld id="{B72CDE0C-FD42-40CC-BDB1-8ACFDB04C73E}" type="slidenum">
              <a:rPr lang="en-US" altLang="ja-JP" smtClean="0"/>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コンテンツ プレースホルダ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endParaRPr lang="en-US" altLang="ja-JP"/>
          </a:p>
        </p:txBody>
      </p:sp>
      <p:sp>
        <p:nvSpPr>
          <p:cNvPr id="5" name="フッター プレースホルダ 4"/>
          <p:cNvSpPr>
            <a:spLocks noGrp="1"/>
          </p:cNvSpPr>
          <p:nvPr>
            <p:ph type="ftr" sz="quarter" idx="11"/>
          </p:nvPr>
        </p:nvSpPr>
        <p:spPr/>
        <p:txBody>
          <a:bodyPr/>
          <a:lstStyle>
            <a:extLst/>
          </a:lstStyle>
          <a:p>
            <a:endParaRPr lang="en-US" altLang="ja-JP"/>
          </a:p>
        </p:txBody>
      </p:sp>
      <p:sp>
        <p:nvSpPr>
          <p:cNvPr id="6" name="スライド番号プレースホルダ 5"/>
          <p:cNvSpPr>
            <a:spLocks noGrp="1"/>
          </p:cNvSpPr>
          <p:nvPr>
            <p:ph type="sldNum" sz="quarter" idx="12"/>
          </p:nvPr>
        </p:nvSpPr>
        <p:spPr/>
        <p:txBody>
          <a:bodyPr/>
          <a:lstStyle>
            <a:extLst/>
          </a:lstStyle>
          <a:p>
            <a:fld id="{9E95EF4E-2192-4F0F-8674-21D2C80D2A11}" type="slidenum">
              <a:rPr lang="en-US" altLang="ja-JP" smtClean="0"/>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1887744" y="-84"/>
            <a:ext cx="5670947" cy="1069348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2132098" y="4054581"/>
            <a:ext cx="5292884" cy="3564467"/>
          </a:xfrm>
        </p:spPr>
        <p:txBody>
          <a:bodyPr anchor="t"/>
          <a:lstStyle>
            <a:lvl1pPr algn="l">
              <a:lnSpc>
                <a:spcPts val="4500"/>
              </a:lnSpc>
              <a:buNone/>
              <a:defRPr sz="4000" b="1" cap="all"/>
            </a:lvl1pPr>
            <a:extLst/>
          </a:lstStyle>
          <a:p>
            <a:r>
              <a:rPr kumimoji="0" lang="ja-JP" altLang="en-US" smtClean="0"/>
              <a:t>マスター タイトルの書式設定</a:t>
            </a:r>
            <a:endParaRPr kumimoji="0" lang="en-US"/>
          </a:p>
        </p:txBody>
      </p:sp>
      <p:sp>
        <p:nvSpPr>
          <p:cNvPr id="3" name="テキスト プレースホルダ 2"/>
          <p:cNvSpPr>
            <a:spLocks noGrp="1"/>
          </p:cNvSpPr>
          <p:nvPr>
            <p:ph type="body" idx="1"/>
          </p:nvPr>
        </p:nvSpPr>
        <p:spPr>
          <a:xfrm>
            <a:off x="2132098" y="1663418"/>
            <a:ext cx="5292884" cy="235403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 3"/>
          <p:cNvSpPr>
            <a:spLocks noGrp="1"/>
          </p:cNvSpPr>
          <p:nvPr>
            <p:ph type="dt" sz="half" idx="10"/>
          </p:nvPr>
        </p:nvSpPr>
        <p:spPr/>
        <p:txBody>
          <a:bodyPr/>
          <a:lstStyle>
            <a:extLst/>
          </a:lstStyle>
          <a:p>
            <a:endParaRPr lang="en-US" altLang="ja-JP"/>
          </a:p>
        </p:txBody>
      </p:sp>
      <p:sp>
        <p:nvSpPr>
          <p:cNvPr id="5" name="フッター プレースホルダ 4"/>
          <p:cNvSpPr>
            <a:spLocks noGrp="1"/>
          </p:cNvSpPr>
          <p:nvPr>
            <p:ph type="ftr" sz="quarter" idx="11"/>
          </p:nvPr>
        </p:nvSpPr>
        <p:spPr/>
        <p:txBody>
          <a:bodyPr/>
          <a:lstStyle>
            <a:extLst/>
          </a:lstStyle>
          <a:p>
            <a:endParaRPr lang="en-US" altLang="ja-JP"/>
          </a:p>
        </p:txBody>
      </p:sp>
      <p:sp>
        <p:nvSpPr>
          <p:cNvPr id="6" name="スライド番号プレースホルダ 5"/>
          <p:cNvSpPr>
            <a:spLocks noGrp="1"/>
          </p:cNvSpPr>
          <p:nvPr>
            <p:ph type="sldNum" sz="quarter" idx="12"/>
          </p:nvPr>
        </p:nvSpPr>
        <p:spPr/>
        <p:txBody>
          <a:bodyPr/>
          <a:lstStyle>
            <a:extLst/>
          </a:lstStyle>
          <a:p>
            <a:fld id="{B11CE991-7A11-4E08-8617-979C9F476033}" type="slidenum">
              <a:rPr lang="en-US" altLang="ja-JP" smtClean="0"/>
              <a:pPr/>
              <a:t>‹#›</a:t>
            </a:fld>
            <a:endParaRPr lang="en-US" altLang="ja-JP"/>
          </a:p>
        </p:txBody>
      </p:sp>
      <p:sp>
        <p:nvSpPr>
          <p:cNvPr id="10" name="正方形/長方形 9"/>
          <p:cNvSpPr/>
          <p:nvPr/>
        </p:nvSpPr>
        <p:spPr bwMode="invGray">
          <a:xfrm>
            <a:off x="1890316" y="0"/>
            <a:ext cx="63011" cy="1069348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円/楕円 7"/>
          <p:cNvSpPr/>
          <p:nvPr/>
        </p:nvSpPr>
        <p:spPr>
          <a:xfrm>
            <a:off x="1796313" y="4388778"/>
            <a:ext cx="173909" cy="327931"/>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円/楕円 8"/>
          <p:cNvSpPr/>
          <p:nvPr/>
        </p:nvSpPr>
        <p:spPr>
          <a:xfrm>
            <a:off x="1991252" y="4281523"/>
            <a:ext cx="52929" cy="99805"/>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187118" y="427736"/>
            <a:ext cx="6200236" cy="1782233"/>
          </a:xfrm>
        </p:spPr>
        <p:txBody>
          <a:bodyPr/>
          <a:lstStyle>
            <a:extLst/>
          </a:lstStyle>
          <a:p>
            <a:r>
              <a:rPr kumimoji="0" lang="ja-JP" altLang="en-US" smtClean="0"/>
              <a:t>マスター タイトルの書式設定</a:t>
            </a:r>
            <a:endParaRPr kumimoji="0" lang="en-US"/>
          </a:p>
        </p:txBody>
      </p:sp>
      <p:sp>
        <p:nvSpPr>
          <p:cNvPr id="3" name="コンテンツ プレースホルダ 2"/>
          <p:cNvSpPr>
            <a:spLocks noGrp="1"/>
          </p:cNvSpPr>
          <p:nvPr>
            <p:ph sz="half" idx="1"/>
          </p:nvPr>
        </p:nvSpPr>
        <p:spPr>
          <a:xfrm>
            <a:off x="1187118" y="2376311"/>
            <a:ext cx="3024505" cy="727151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362849" y="2376311"/>
            <a:ext cx="3024505" cy="727151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endParaRPr lang="en-US" altLang="ja-JP"/>
          </a:p>
        </p:txBody>
      </p:sp>
      <p:sp>
        <p:nvSpPr>
          <p:cNvPr id="6" name="フッター プレースホルダ 5"/>
          <p:cNvSpPr>
            <a:spLocks noGrp="1"/>
          </p:cNvSpPr>
          <p:nvPr>
            <p:ph type="ftr" sz="quarter" idx="11"/>
          </p:nvPr>
        </p:nvSpPr>
        <p:spPr/>
        <p:txBody>
          <a:bodyPr/>
          <a:lstStyle>
            <a:extLst/>
          </a:lstStyle>
          <a:p>
            <a:endParaRPr lang="en-US" altLang="ja-JP"/>
          </a:p>
        </p:txBody>
      </p:sp>
      <p:sp>
        <p:nvSpPr>
          <p:cNvPr id="7" name="スライド番号プレースホルダ 6"/>
          <p:cNvSpPr>
            <a:spLocks noGrp="1"/>
          </p:cNvSpPr>
          <p:nvPr>
            <p:ph type="sldNum" sz="quarter" idx="12"/>
          </p:nvPr>
        </p:nvSpPr>
        <p:spPr/>
        <p:txBody>
          <a:bodyPr/>
          <a:lstStyle>
            <a:extLst/>
          </a:lstStyle>
          <a:p>
            <a:fld id="{66011198-87D4-451D-8545-F8886D037D34}" type="slidenum">
              <a:rPr lang="en-US" altLang="ja-JP" smtClean="0"/>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8046302"/>
            <a:ext cx="6805137" cy="1782233"/>
          </a:xfrm>
        </p:spPr>
        <p:txBody>
          <a:bodyPr anchor="ctr"/>
          <a:lstStyle>
            <a:lvl1pPr algn="ctr">
              <a:defRPr sz="4500" b="1" cap="none" baseline="0"/>
            </a:lvl1pPr>
            <a:extLst/>
          </a:lstStyle>
          <a:p>
            <a:r>
              <a:rPr kumimoji="0" lang="ja-JP" altLang="en-US" smtClean="0"/>
              <a:t>マスター タイトルの書式設定</a:t>
            </a:r>
            <a:endParaRPr kumimoji="0" lang="en-US"/>
          </a:p>
        </p:txBody>
      </p:sp>
      <p:sp>
        <p:nvSpPr>
          <p:cNvPr id="3" name="テキスト プレースホルダ 2"/>
          <p:cNvSpPr>
            <a:spLocks noGrp="1"/>
          </p:cNvSpPr>
          <p:nvPr>
            <p:ph type="body" idx="1"/>
          </p:nvPr>
        </p:nvSpPr>
        <p:spPr>
          <a:xfrm>
            <a:off x="378063" y="511870"/>
            <a:ext cx="3326956" cy="998051"/>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 3"/>
          <p:cNvSpPr>
            <a:spLocks noGrp="1"/>
          </p:cNvSpPr>
          <p:nvPr>
            <p:ph type="body" sz="half" idx="3"/>
          </p:nvPr>
        </p:nvSpPr>
        <p:spPr>
          <a:xfrm>
            <a:off x="3856244" y="511870"/>
            <a:ext cx="3326956" cy="998051"/>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 4"/>
          <p:cNvSpPr>
            <a:spLocks noGrp="1"/>
          </p:cNvSpPr>
          <p:nvPr>
            <p:ph sz="quarter" idx="2"/>
          </p:nvPr>
        </p:nvSpPr>
        <p:spPr>
          <a:xfrm>
            <a:off x="378063" y="1511446"/>
            <a:ext cx="3326956" cy="641604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3856244" y="1511446"/>
            <a:ext cx="3326956" cy="641604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endParaRPr lang="en-US" altLang="ja-JP"/>
          </a:p>
        </p:txBody>
      </p:sp>
      <p:sp>
        <p:nvSpPr>
          <p:cNvPr id="8" name="フッター プレースホルダ 7"/>
          <p:cNvSpPr>
            <a:spLocks noGrp="1"/>
          </p:cNvSpPr>
          <p:nvPr>
            <p:ph type="ftr" sz="quarter" idx="11"/>
          </p:nvPr>
        </p:nvSpPr>
        <p:spPr/>
        <p:txBody>
          <a:bodyPr/>
          <a:lstStyle>
            <a:extLst/>
          </a:lstStyle>
          <a:p>
            <a:endParaRPr lang="en-US" altLang="ja-JP"/>
          </a:p>
        </p:txBody>
      </p:sp>
      <p:sp>
        <p:nvSpPr>
          <p:cNvPr id="9" name="スライド番号プレースホルダ 8"/>
          <p:cNvSpPr>
            <a:spLocks noGrp="1"/>
          </p:cNvSpPr>
          <p:nvPr>
            <p:ph type="sldNum" sz="quarter" idx="12"/>
          </p:nvPr>
        </p:nvSpPr>
        <p:spPr/>
        <p:txBody>
          <a:bodyPr/>
          <a:lstStyle>
            <a:extLst/>
          </a:lstStyle>
          <a:p>
            <a:fld id="{19E11341-44FB-4716-8A2F-974E53B5A55B}" type="slidenum">
              <a:rPr lang="en-US" altLang="ja-JP" smtClean="0"/>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187118" y="427736"/>
            <a:ext cx="6200236" cy="1782233"/>
          </a:xfrm>
        </p:spPr>
        <p:txBody>
          <a:bodyPr anchor="ctr"/>
          <a:lstStyle>
            <a:extLst/>
          </a:lstStyle>
          <a:p>
            <a:r>
              <a:rPr kumimoji="0" lang="ja-JP" altLang="en-US" smtClean="0"/>
              <a:t>マスター タイトルの書式設定</a:t>
            </a:r>
            <a:endParaRPr kumimoji="0" lang="en-US"/>
          </a:p>
        </p:txBody>
      </p:sp>
      <p:sp>
        <p:nvSpPr>
          <p:cNvPr id="3" name="日付プレースホルダ 2"/>
          <p:cNvSpPr>
            <a:spLocks noGrp="1"/>
          </p:cNvSpPr>
          <p:nvPr>
            <p:ph type="dt" sz="half" idx="10"/>
          </p:nvPr>
        </p:nvSpPr>
        <p:spPr/>
        <p:txBody>
          <a:bodyPr/>
          <a:lstStyle>
            <a:extLst/>
          </a:lstStyle>
          <a:p>
            <a:endParaRPr lang="en-US" altLang="ja-JP"/>
          </a:p>
        </p:txBody>
      </p:sp>
      <p:sp>
        <p:nvSpPr>
          <p:cNvPr id="4" name="フッター プレースホルダ 3"/>
          <p:cNvSpPr>
            <a:spLocks noGrp="1"/>
          </p:cNvSpPr>
          <p:nvPr>
            <p:ph type="ftr" sz="quarter" idx="11"/>
          </p:nvPr>
        </p:nvSpPr>
        <p:spPr/>
        <p:txBody>
          <a:bodyPr/>
          <a:lstStyle>
            <a:extLst/>
          </a:lstStyle>
          <a:p>
            <a:endParaRPr lang="en-US" altLang="ja-JP"/>
          </a:p>
        </p:txBody>
      </p:sp>
      <p:sp>
        <p:nvSpPr>
          <p:cNvPr id="5" name="スライド番号プレースホルダ 4"/>
          <p:cNvSpPr>
            <a:spLocks noGrp="1"/>
          </p:cNvSpPr>
          <p:nvPr>
            <p:ph type="sldNum" sz="quarter" idx="12"/>
          </p:nvPr>
        </p:nvSpPr>
        <p:spPr/>
        <p:txBody>
          <a:bodyPr/>
          <a:lstStyle>
            <a:extLst/>
          </a:lstStyle>
          <a:p>
            <a:fld id="{44CB40AF-3E38-404C-895B-F897516F7821}" type="slidenum">
              <a:rPr lang="en-US" altLang="ja-JP" smtClean="0"/>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正方形/長方形 4"/>
          <p:cNvSpPr/>
          <p:nvPr/>
        </p:nvSpPr>
        <p:spPr>
          <a:xfrm>
            <a:off x="839300" y="0"/>
            <a:ext cx="6721963" cy="106934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付プレースホルダ 1"/>
          <p:cNvSpPr>
            <a:spLocks noGrp="1"/>
          </p:cNvSpPr>
          <p:nvPr>
            <p:ph type="dt" sz="half" idx="10"/>
          </p:nvPr>
        </p:nvSpPr>
        <p:spPr/>
        <p:txBody>
          <a:bodyPr/>
          <a:lstStyle>
            <a:extLst/>
          </a:lstStyle>
          <a:p>
            <a:endParaRPr lang="en-US" altLang="ja-JP"/>
          </a:p>
        </p:txBody>
      </p:sp>
      <p:sp>
        <p:nvSpPr>
          <p:cNvPr id="3" name="フッター プレースホルダ 2"/>
          <p:cNvSpPr>
            <a:spLocks noGrp="1"/>
          </p:cNvSpPr>
          <p:nvPr>
            <p:ph type="ftr" sz="quarter" idx="11"/>
          </p:nvPr>
        </p:nvSpPr>
        <p:spPr/>
        <p:txBody>
          <a:bodyPr/>
          <a:lstStyle>
            <a:extLst/>
          </a:lstStyle>
          <a:p>
            <a:endParaRPr lang="en-US" altLang="ja-JP"/>
          </a:p>
        </p:txBody>
      </p:sp>
      <p:sp>
        <p:nvSpPr>
          <p:cNvPr id="4" name="スライド番号プレースホルダ 3"/>
          <p:cNvSpPr>
            <a:spLocks noGrp="1"/>
          </p:cNvSpPr>
          <p:nvPr>
            <p:ph type="sldNum" sz="quarter" idx="12"/>
          </p:nvPr>
        </p:nvSpPr>
        <p:spPr/>
        <p:txBody>
          <a:bodyPr/>
          <a:lstStyle>
            <a:extLst/>
          </a:lstStyle>
          <a:p>
            <a:fld id="{440C7469-3D8A-4E4E-A07D-C1FFF0438470}" type="slidenum">
              <a:rPr lang="en-US" altLang="ja-JP" smtClean="0"/>
              <a:pPr/>
              <a:t>‹#›</a:t>
            </a:fld>
            <a:endParaRPr lang="en-US" altLang="ja-JP"/>
          </a:p>
        </p:txBody>
      </p:sp>
      <p:sp>
        <p:nvSpPr>
          <p:cNvPr id="6" name="正方形/長方形 5"/>
          <p:cNvSpPr/>
          <p:nvPr/>
        </p:nvSpPr>
        <p:spPr bwMode="invGray">
          <a:xfrm>
            <a:off x="839300" y="-84"/>
            <a:ext cx="60490" cy="1069348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338013"/>
            <a:ext cx="3150526" cy="1811937"/>
          </a:xfrm>
          <a:ln>
            <a:noFill/>
          </a:ln>
        </p:spPr>
        <p:txBody>
          <a:bodyPr anchor="b"/>
          <a:lstStyle>
            <a:lvl1pPr algn="l">
              <a:lnSpc>
                <a:spcPts val="2000"/>
              </a:lnSpc>
              <a:buNone/>
              <a:defRPr sz="2200" b="1" cap="all" baseline="0"/>
            </a:lvl1pPr>
            <a:extLst/>
          </a:lstStyle>
          <a:p>
            <a:r>
              <a:rPr kumimoji="0" lang="ja-JP" altLang="en-US" smtClean="0"/>
              <a:t>マスター タイトルの書式設定</a:t>
            </a:r>
            <a:endParaRPr kumimoji="0" lang="en-US"/>
          </a:p>
        </p:txBody>
      </p:sp>
      <p:sp>
        <p:nvSpPr>
          <p:cNvPr id="3" name="テキスト プレースホルダ 2"/>
          <p:cNvSpPr>
            <a:spLocks noGrp="1"/>
          </p:cNvSpPr>
          <p:nvPr>
            <p:ph type="body" idx="2"/>
          </p:nvPr>
        </p:nvSpPr>
        <p:spPr>
          <a:xfrm>
            <a:off x="378063" y="2193821"/>
            <a:ext cx="3150526" cy="1089143"/>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 3"/>
          <p:cNvSpPr>
            <a:spLocks noGrp="1"/>
          </p:cNvSpPr>
          <p:nvPr>
            <p:ph sz="half" idx="1"/>
          </p:nvPr>
        </p:nvSpPr>
        <p:spPr>
          <a:xfrm>
            <a:off x="378063" y="3326836"/>
            <a:ext cx="6742126" cy="6225441"/>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endParaRPr lang="en-US" altLang="ja-JP"/>
          </a:p>
        </p:txBody>
      </p:sp>
      <p:sp>
        <p:nvSpPr>
          <p:cNvPr id="6" name="フッター プレースホルダ 5"/>
          <p:cNvSpPr>
            <a:spLocks noGrp="1"/>
          </p:cNvSpPr>
          <p:nvPr>
            <p:ph type="ftr" sz="quarter" idx="11"/>
          </p:nvPr>
        </p:nvSpPr>
        <p:spPr/>
        <p:txBody>
          <a:bodyPr/>
          <a:lstStyle>
            <a:extLst/>
          </a:lstStyle>
          <a:p>
            <a:endParaRPr lang="en-US" altLang="ja-JP"/>
          </a:p>
        </p:txBody>
      </p:sp>
      <p:sp>
        <p:nvSpPr>
          <p:cNvPr id="7" name="スライド番号プレースホルダ 6"/>
          <p:cNvSpPr>
            <a:spLocks noGrp="1"/>
          </p:cNvSpPr>
          <p:nvPr>
            <p:ph type="sldNum" sz="quarter" idx="12"/>
          </p:nvPr>
        </p:nvSpPr>
        <p:spPr/>
        <p:txBody>
          <a:bodyPr/>
          <a:lstStyle>
            <a:extLst/>
          </a:lstStyle>
          <a:p>
            <a:fld id="{D9E42DBD-191C-4D09-A8B6-38DE214F4506}" type="slidenum">
              <a:rPr lang="en-US" altLang="ja-JP" smtClean="0"/>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867932" y="1663418"/>
            <a:ext cx="2268379" cy="3089204"/>
          </a:xfrm>
        </p:spPr>
        <p:txBody>
          <a:bodyPr anchor="b">
            <a:noAutofit/>
          </a:bodyPr>
          <a:lstStyle>
            <a:lvl1pPr algn="l">
              <a:buNone/>
              <a:defRPr sz="2100" b="1">
                <a:effectLst/>
              </a:defRPr>
            </a:lvl1pPr>
            <a:extLst/>
          </a:lstStyle>
          <a:p>
            <a:r>
              <a:rPr kumimoji="0" lang="ja-JP" altLang="en-US" smtClean="0"/>
              <a:t>マスター タイトルの書式設定</a:t>
            </a:r>
            <a:endParaRPr kumimoji="0" lang="en-US"/>
          </a:p>
        </p:txBody>
      </p:sp>
      <p:sp>
        <p:nvSpPr>
          <p:cNvPr id="5" name="日付プレースホルダ 4"/>
          <p:cNvSpPr>
            <a:spLocks noGrp="1"/>
          </p:cNvSpPr>
          <p:nvPr>
            <p:ph type="dt" sz="half" idx="10"/>
          </p:nvPr>
        </p:nvSpPr>
        <p:spPr/>
        <p:txBody>
          <a:bodyPr/>
          <a:lstStyle>
            <a:extLst/>
          </a:lstStyle>
          <a:p>
            <a:endParaRPr lang="en-US" altLang="ja-JP"/>
          </a:p>
        </p:txBody>
      </p:sp>
      <p:sp>
        <p:nvSpPr>
          <p:cNvPr id="6" name="フッター プレースホルダ 5"/>
          <p:cNvSpPr>
            <a:spLocks noGrp="1"/>
          </p:cNvSpPr>
          <p:nvPr>
            <p:ph type="ftr" sz="quarter" idx="11"/>
          </p:nvPr>
        </p:nvSpPr>
        <p:spPr/>
        <p:txBody>
          <a:bodyPr/>
          <a:lstStyle>
            <a:extLst/>
          </a:lstStyle>
          <a:p>
            <a:endParaRPr lang="en-US" altLang="ja-JP"/>
          </a:p>
        </p:txBody>
      </p:sp>
      <p:sp>
        <p:nvSpPr>
          <p:cNvPr id="7" name="スライド番号プレースホルダ 6"/>
          <p:cNvSpPr>
            <a:spLocks noGrp="1"/>
          </p:cNvSpPr>
          <p:nvPr>
            <p:ph type="sldNum" sz="quarter" idx="12"/>
          </p:nvPr>
        </p:nvSpPr>
        <p:spPr/>
        <p:txBody>
          <a:bodyPr/>
          <a:lstStyle>
            <a:extLst/>
          </a:lstStyle>
          <a:p>
            <a:fld id="{E6B2CB34-7B29-4502-B19C-E5CFF1E186F3}" type="slidenum">
              <a:rPr lang="en-US" altLang="ja-JP" smtClean="0"/>
              <a:pPr/>
              <a:t>‹#›</a:t>
            </a:fld>
            <a:endParaRPr lang="en-US" altLang="ja-JP"/>
          </a:p>
        </p:txBody>
      </p:sp>
      <p:sp>
        <p:nvSpPr>
          <p:cNvPr id="8" name="正方形/長方形 7"/>
          <p:cNvSpPr/>
          <p:nvPr/>
        </p:nvSpPr>
        <p:spPr>
          <a:xfrm>
            <a:off x="630105" y="1663418"/>
            <a:ext cx="3780632" cy="7128933"/>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図プレースホルダ 2"/>
          <p:cNvSpPr>
            <a:spLocks noGrp="1"/>
          </p:cNvSpPr>
          <p:nvPr>
            <p:ph type="pic" idx="1"/>
          </p:nvPr>
        </p:nvSpPr>
        <p:spPr>
          <a:xfrm>
            <a:off x="693116" y="1782239"/>
            <a:ext cx="3654610" cy="5480065"/>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smtClean="0"/>
              <a:t>図を追加</a:t>
            </a:r>
            <a:endParaRPr kumimoji="0" lang="en-US" dirty="0"/>
          </a:p>
        </p:txBody>
      </p:sp>
      <p:sp>
        <p:nvSpPr>
          <p:cNvPr id="9" name="フローチャート: 処理 8"/>
          <p:cNvSpPr/>
          <p:nvPr/>
        </p:nvSpPr>
        <p:spPr>
          <a:xfrm rot="19468671">
            <a:off x="328056" y="1488065"/>
            <a:ext cx="567095" cy="318572"/>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フローチャート: 処理 9"/>
          <p:cNvSpPr/>
          <p:nvPr/>
        </p:nvSpPr>
        <p:spPr>
          <a:xfrm rot="2103354" flipH="1">
            <a:off x="4137581" y="1460692"/>
            <a:ext cx="536850" cy="318572"/>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テキスト プレースホルダ 3"/>
          <p:cNvSpPr>
            <a:spLocks noGrp="1"/>
          </p:cNvSpPr>
          <p:nvPr>
            <p:ph type="body" sz="half" idx="2"/>
          </p:nvPr>
        </p:nvSpPr>
        <p:spPr>
          <a:xfrm>
            <a:off x="693116" y="7485380"/>
            <a:ext cx="3654610" cy="1188156"/>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パイ 6"/>
          <p:cNvSpPr/>
          <p:nvPr/>
        </p:nvSpPr>
        <p:spPr>
          <a:xfrm>
            <a:off x="-674698" y="-1272233"/>
            <a:ext cx="1355212" cy="255545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円/楕円 7"/>
          <p:cNvSpPr/>
          <p:nvPr/>
        </p:nvSpPr>
        <p:spPr>
          <a:xfrm>
            <a:off x="139596" y="32904"/>
            <a:ext cx="1407558" cy="265415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ドーナツ 10"/>
          <p:cNvSpPr/>
          <p:nvPr/>
        </p:nvSpPr>
        <p:spPr>
          <a:xfrm rot="2315675">
            <a:off x="151227" y="1645138"/>
            <a:ext cx="930866" cy="1719277"/>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正方形/長方形 11"/>
          <p:cNvSpPr/>
          <p:nvPr/>
        </p:nvSpPr>
        <p:spPr>
          <a:xfrm>
            <a:off x="837555" y="-84"/>
            <a:ext cx="6723708" cy="1069348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タイトル プレースホルダ 4"/>
          <p:cNvSpPr>
            <a:spLocks noGrp="1"/>
          </p:cNvSpPr>
          <p:nvPr>
            <p:ph type="title"/>
          </p:nvPr>
        </p:nvSpPr>
        <p:spPr>
          <a:xfrm>
            <a:off x="1187118" y="428232"/>
            <a:ext cx="6200236" cy="1782233"/>
          </a:xfrm>
          <a:prstGeom prst="rect">
            <a:avLst/>
          </a:prstGeom>
        </p:spPr>
        <p:txBody>
          <a:bodyPr anchor="ctr">
            <a:normAutofit/>
          </a:bodyPr>
          <a:lstStyle>
            <a:extLst/>
          </a:lstStyle>
          <a:p>
            <a:r>
              <a:rPr kumimoji="0" lang="ja-JP" altLang="en-US" smtClean="0"/>
              <a:t>マスタ タイトルの書式設定</a:t>
            </a:r>
            <a:endParaRPr kumimoji="0" lang="en-US"/>
          </a:p>
        </p:txBody>
      </p:sp>
      <p:sp>
        <p:nvSpPr>
          <p:cNvPr id="9" name="テキスト プレースホルダ 8"/>
          <p:cNvSpPr>
            <a:spLocks noGrp="1"/>
          </p:cNvSpPr>
          <p:nvPr>
            <p:ph type="body" idx="1"/>
          </p:nvPr>
        </p:nvSpPr>
        <p:spPr>
          <a:xfrm>
            <a:off x="1187118" y="2257496"/>
            <a:ext cx="6200236" cy="7485380"/>
          </a:xfrm>
          <a:prstGeom prst="rect">
            <a:avLst/>
          </a:prstGeom>
        </p:spPr>
        <p:txBody>
          <a:bodyPr>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4" name="日付プレースホルダ 23"/>
          <p:cNvSpPr>
            <a:spLocks noGrp="1"/>
          </p:cNvSpPr>
          <p:nvPr>
            <p:ph type="dt" sz="half" idx="2"/>
          </p:nvPr>
        </p:nvSpPr>
        <p:spPr>
          <a:xfrm>
            <a:off x="2961495" y="9831987"/>
            <a:ext cx="1764295" cy="742597"/>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ltLang="ja-JP"/>
          </a:p>
        </p:txBody>
      </p:sp>
      <p:sp>
        <p:nvSpPr>
          <p:cNvPr id="10" name="フッター プレースホルダ 9"/>
          <p:cNvSpPr>
            <a:spLocks noGrp="1"/>
          </p:cNvSpPr>
          <p:nvPr>
            <p:ph type="ftr" sz="quarter" idx="3"/>
          </p:nvPr>
        </p:nvSpPr>
        <p:spPr>
          <a:xfrm>
            <a:off x="4725789" y="9831987"/>
            <a:ext cx="2394400" cy="742597"/>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ltLang="ja-JP"/>
          </a:p>
        </p:txBody>
      </p:sp>
      <p:sp>
        <p:nvSpPr>
          <p:cNvPr id="22" name="スライド番号プレースホルダ 21"/>
          <p:cNvSpPr>
            <a:spLocks noGrp="1"/>
          </p:cNvSpPr>
          <p:nvPr>
            <p:ph type="sldNum" sz="quarter" idx="4"/>
          </p:nvPr>
        </p:nvSpPr>
        <p:spPr>
          <a:xfrm>
            <a:off x="7122710" y="9831987"/>
            <a:ext cx="378063" cy="742597"/>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DA6474F-8251-4E12-87CB-CFA79A63A93D}" type="slidenum">
              <a:rPr lang="en-US" altLang="ja-JP" smtClean="0"/>
              <a:pPr/>
              <a:t>‹#›</a:t>
            </a:fld>
            <a:endParaRPr lang="en-US" altLang="ja-JP"/>
          </a:p>
        </p:txBody>
      </p:sp>
      <p:sp>
        <p:nvSpPr>
          <p:cNvPr id="15" name="正方形/長方形 14"/>
          <p:cNvSpPr/>
          <p:nvPr/>
        </p:nvSpPr>
        <p:spPr bwMode="invGray">
          <a:xfrm>
            <a:off x="839300" y="-84"/>
            <a:ext cx="60490" cy="1069348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9" name="Picture 11" descr="tonbo01"/>
          <p:cNvPicPr>
            <a:picLocks noChangeAspect="1" noChangeArrowheads="1"/>
          </p:cNvPicPr>
          <p:nvPr/>
        </p:nvPicPr>
        <p:blipFill>
          <a:blip r:embed="rId3">
            <a:duotone>
              <a:schemeClr val="accent3">
                <a:shade val="45000"/>
                <a:satMod val="135000"/>
              </a:schemeClr>
              <a:prstClr val="white"/>
            </a:duotone>
          </a:blip>
          <a:srcRect/>
          <a:stretch>
            <a:fillRect/>
          </a:stretch>
        </p:blipFill>
        <p:spPr bwMode="auto">
          <a:xfrm>
            <a:off x="90488" y="666750"/>
            <a:ext cx="2339975" cy="2058988"/>
          </a:xfrm>
          <a:prstGeom prst="rect">
            <a:avLst/>
          </a:prstGeom>
          <a:noFill/>
        </p:spPr>
      </p:pic>
      <p:pic>
        <p:nvPicPr>
          <p:cNvPr id="2058" name="Picture 10" descr="ochiba01"/>
          <p:cNvPicPr>
            <a:picLocks noChangeAspect="1" noChangeArrowheads="1"/>
          </p:cNvPicPr>
          <p:nvPr/>
        </p:nvPicPr>
        <p:blipFill>
          <a:blip r:embed="rId4"/>
          <a:srcRect/>
          <a:stretch>
            <a:fillRect/>
          </a:stretch>
        </p:blipFill>
        <p:spPr bwMode="auto">
          <a:xfrm>
            <a:off x="2601913" y="3546475"/>
            <a:ext cx="2355850" cy="2879725"/>
          </a:xfrm>
          <a:prstGeom prst="rect">
            <a:avLst/>
          </a:prstGeom>
          <a:noFill/>
        </p:spPr>
      </p:pic>
      <p:pic>
        <p:nvPicPr>
          <p:cNvPr id="2052" name="Picture 4" descr="tonbo02"/>
          <p:cNvPicPr>
            <a:picLocks noChangeAspect="1" noChangeArrowheads="1"/>
          </p:cNvPicPr>
          <p:nvPr/>
        </p:nvPicPr>
        <p:blipFill>
          <a:blip r:embed="rId5"/>
          <a:srcRect/>
          <a:stretch>
            <a:fillRect/>
          </a:stretch>
        </p:blipFill>
        <p:spPr bwMode="auto">
          <a:xfrm>
            <a:off x="4500563" y="0"/>
            <a:ext cx="3211512" cy="10693400"/>
          </a:xfrm>
          <a:prstGeom prst="rect">
            <a:avLst/>
          </a:prstGeom>
          <a:solidFill>
            <a:schemeClr val="bg1">
              <a:alpha val="10001"/>
            </a:schemeClr>
          </a:solidFill>
          <a:ln w="9525">
            <a:noFill/>
            <a:miter lim="800000"/>
            <a:headEnd/>
            <a:tailEnd/>
          </a:ln>
          <a:effectLst>
            <a:outerShdw blurRad="177800" dist="38100" dir="2700000" algn="tl" rotWithShape="0">
              <a:prstClr val="black">
                <a:alpha val="13000"/>
              </a:prstClr>
            </a:outerShdw>
            <a:softEdge rad="635000"/>
          </a:effectLst>
          <a:scene3d>
            <a:camera prst="orthographicFront"/>
            <a:lightRig rig="threePt" dir="t"/>
          </a:scene3d>
          <a:sp3d prstMaterial="powder"/>
        </p:spPr>
      </p:pic>
      <p:sp>
        <p:nvSpPr>
          <p:cNvPr id="2053" name="AutoShape 5"/>
          <p:cNvSpPr>
            <a:spLocks noChangeArrowheads="1"/>
          </p:cNvSpPr>
          <p:nvPr/>
        </p:nvSpPr>
        <p:spPr bwMode="auto">
          <a:xfrm>
            <a:off x="539750" y="1386260"/>
            <a:ext cx="4897065" cy="5701860"/>
          </a:xfrm>
          <a:prstGeom prst="roundRect">
            <a:avLst>
              <a:gd name="adj" fmla="val 16667"/>
            </a:avLst>
          </a:prstGeom>
          <a:solidFill>
            <a:schemeClr val="bg1">
              <a:alpha val="50000"/>
            </a:schemeClr>
          </a:solidFill>
          <a:ln w="38100">
            <a:solidFill>
              <a:srgbClr val="996600"/>
            </a:solidFill>
            <a:round/>
            <a:headEnd/>
            <a:tailEnd/>
          </a:ln>
          <a:effectLst/>
        </p:spPr>
        <p:txBody>
          <a:bodyPr wrap="none" anchor="ctr"/>
          <a:lstStyle/>
          <a:p>
            <a:endParaRPr lang="ja-JP" altLang="en-US" dirty="0"/>
          </a:p>
        </p:txBody>
      </p:sp>
      <p:sp>
        <p:nvSpPr>
          <p:cNvPr id="2054" name="Text Box 6"/>
          <p:cNvSpPr txBox="1">
            <a:spLocks noChangeArrowheads="1"/>
          </p:cNvSpPr>
          <p:nvPr/>
        </p:nvSpPr>
        <p:spPr bwMode="auto">
          <a:xfrm>
            <a:off x="90488" y="90116"/>
            <a:ext cx="7290543" cy="1323439"/>
          </a:xfrm>
          <a:prstGeom prst="rect">
            <a:avLst/>
          </a:prstGeom>
          <a:noFill/>
          <a:ln w="9525">
            <a:noFill/>
            <a:miter lim="800000"/>
            <a:headEnd/>
            <a:tailEnd/>
          </a:ln>
          <a:effectLst>
            <a:outerShdw blurRad="50800" dist="38100" dir="2700000" algn="tl" rotWithShape="0">
              <a:prstClr val="black">
                <a:alpha val="40000"/>
              </a:prstClr>
            </a:outerShdw>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ct val="50000"/>
              </a:spcBef>
            </a:pPr>
            <a:r>
              <a:rPr lang="ja-JP" altLang="en-US" sz="3200" b="1" spc="50" dirty="0" smtClean="0">
                <a:ln w="11430"/>
                <a:solidFill>
                  <a:srgbClr val="FF0000"/>
                </a:solidFill>
                <a:effectLst>
                  <a:outerShdw blurRad="76200" dist="50800" dir="5400000" algn="tl" rotWithShape="0">
                    <a:srgbClr val="000000">
                      <a:alpha val="65000"/>
                    </a:srgbClr>
                  </a:outerShdw>
                </a:effectLst>
              </a:rPr>
              <a:t>第</a:t>
            </a:r>
            <a:r>
              <a:rPr lang="en-US" altLang="ja-JP" sz="3200" b="1" spc="50" dirty="0" smtClean="0">
                <a:ln w="11430"/>
                <a:solidFill>
                  <a:srgbClr val="FF0000"/>
                </a:solidFill>
                <a:effectLst>
                  <a:outerShdw blurRad="76200" dist="50800" dir="5400000" algn="tl" rotWithShape="0">
                    <a:srgbClr val="000000">
                      <a:alpha val="65000"/>
                    </a:srgbClr>
                  </a:outerShdw>
                </a:effectLst>
              </a:rPr>
              <a:t>2</a:t>
            </a:r>
            <a:r>
              <a:rPr lang="ja-JP" altLang="en-US" sz="3200" b="1" spc="50" dirty="0" smtClean="0">
                <a:ln w="11430"/>
                <a:solidFill>
                  <a:srgbClr val="FF0000"/>
                </a:solidFill>
                <a:effectLst>
                  <a:outerShdw blurRad="76200" dist="50800" dir="5400000" algn="tl" rotWithShape="0">
                    <a:srgbClr val="000000">
                      <a:alpha val="65000"/>
                    </a:srgbClr>
                  </a:outerShdw>
                </a:effectLst>
              </a:rPr>
              <a:t>回＜基本のキから始める＞</a:t>
            </a:r>
            <a:endParaRPr lang="en-US" altLang="ja-JP" sz="3200" b="1" spc="50" dirty="0" smtClean="0">
              <a:ln w="11430"/>
              <a:solidFill>
                <a:srgbClr val="FF0000"/>
              </a:solidFill>
              <a:effectLst>
                <a:outerShdw blurRad="76200" dist="50800" dir="5400000" algn="tl" rotWithShape="0">
                  <a:srgbClr val="000000">
                    <a:alpha val="65000"/>
                  </a:srgbClr>
                </a:outerShdw>
              </a:effectLst>
            </a:endParaRPr>
          </a:p>
          <a:p>
            <a:pPr>
              <a:spcBef>
                <a:spcPct val="50000"/>
              </a:spcBef>
            </a:pPr>
            <a:r>
              <a:rPr lang="ja-JP" altLang="en-US" sz="3200" b="1" spc="50" dirty="0" smtClean="0">
                <a:ln w="11430"/>
                <a:solidFill>
                  <a:srgbClr val="FF0000"/>
                </a:solidFill>
                <a:effectLst>
                  <a:outerShdw blurRad="76200" dist="50800" dir="5400000" algn="tl" rotWithShape="0">
                    <a:srgbClr val="000000">
                      <a:alpha val="65000"/>
                    </a:srgbClr>
                  </a:outerShdw>
                </a:effectLst>
              </a:rPr>
              <a:t>腎排泄型薬剤の適正使用を学ぶ研修会</a:t>
            </a:r>
            <a:endParaRPr lang="ja-JP" altLang="en-US" sz="3200" b="1" spc="50" dirty="0">
              <a:ln w="11430"/>
              <a:solidFill>
                <a:srgbClr val="FF0000"/>
              </a:solidFill>
              <a:effectLst>
                <a:outerShdw blurRad="76200" dist="50800" dir="5400000" algn="tl" rotWithShape="0">
                  <a:srgbClr val="000000">
                    <a:alpha val="65000"/>
                  </a:srgbClr>
                </a:outerShdw>
              </a:effectLst>
            </a:endParaRPr>
          </a:p>
        </p:txBody>
      </p:sp>
      <p:sp>
        <p:nvSpPr>
          <p:cNvPr id="2056" name="Text Box 8"/>
          <p:cNvSpPr txBox="1">
            <a:spLocks noChangeArrowheads="1"/>
          </p:cNvSpPr>
          <p:nvPr/>
        </p:nvSpPr>
        <p:spPr bwMode="auto">
          <a:xfrm>
            <a:off x="828303" y="2322364"/>
            <a:ext cx="4846354" cy="5216813"/>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spcBef>
                <a:spcPct val="50000"/>
              </a:spcBef>
            </a:pPr>
            <a:r>
              <a:rPr lang="en-US" altLang="ja-JP" dirty="0" smtClean="0">
                <a:solidFill>
                  <a:srgbClr val="996600"/>
                </a:solidFill>
                <a:ea typeface="HGｺﾞｼｯｸE" pitchFamily="49" charset="-128"/>
              </a:rPr>
              <a:t>19:20</a:t>
            </a:r>
            <a:r>
              <a:rPr lang="ja-JP" altLang="en-US" dirty="0" smtClean="0">
                <a:solidFill>
                  <a:srgbClr val="996600"/>
                </a:solidFill>
                <a:ea typeface="HGｺﾞｼｯｸE" pitchFamily="49" charset="-128"/>
              </a:rPr>
              <a:t>　情報提供</a:t>
            </a:r>
            <a:endParaRPr lang="en-US" altLang="ja-JP" dirty="0" smtClean="0">
              <a:solidFill>
                <a:srgbClr val="996600"/>
              </a:solidFill>
              <a:ea typeface="HGｺﾞｼｯｸE" pitchFamily="49" charset="-128"/>
            </a:endParaRPr>
          </a:p>
          <a:p>
            <a:pPr>
              <a:spcBef>
                <a:spcPct val="50000"/>
              </a:spcBef>
            </a:pPr>
            <a:r>
              <a:rPr lang="ja-JP" altLang="en-US" dirty="0" smtClean="0">
                <a:solidFill>
                  <a:srgbClr val="996600"/>
                </a:solidFill>
                <a:ea typeface="HGｺﾞｼｯｸE" pitchFamily="49" charset="-128"/>
              </a:rPr>
              <a:t>「骨粗鬆症治療薬ボンビバ錠剤について」</a:t>
            </a:r>
            <a:endParaRPr lang="en-US" altLang="ja-JP" dirty="0" smtClean="0">
              <a:solidFill>
                <a:srgbClr val="996600"/>
              </a:solidFill>
              <a:ea typeface="HGｺﾞｼｯｸE" pitchFamily="49" charset="-128"/>
            </a:endParaRPr>
          </a:p>
          <a:p>
            <a:pPr>
              <a:spcBef>
                <a:spcPct val="50000"/>
              </a:spcBef>
            </a:pPr>
            <a:r>
              <a:rPr lang="en-US" altLang="ja-JP" dirty="0" smtClean="0">
                <a:solidFill>
                  <a:srgbClr val="996600"/>
                </a:solidFill>
                <a:ea typeface="HGｺﾞｼｯｸE" pitchFamily="49" charset="-128"/>
              </a:rPr>
              <a:t>19:30</a:t>
            </a:r>
            <a:r>
              <a:rPr lang="ja-JP" altLang="en-US" dirty="0" smtClean="0">
                <a:solidFill>
                  <a:srgbClr val="996600"/>
                </a:solidFill>
                <a:ea typeface="HGｺﾞｼｯｸE" pitchFamily="49" charset="-128"/>
              </a:rPr>
              <a:t>　</a:t>
            </a:r>
            <a:r>
              <a:rPr lang="en-US" altLang="ja-JP" dirty="0" smtClean="0">
                <a:solidFill>
                  <a:srgbClr val="996600"/>
                </a:solidFill>
                <a:ea typeface="HGｺﾞｼｯｸE" pitchFamily="49" charset="-128"/>
              </a:rPr>
              <a:t>Opening</a:t>
            </a:r>
            <a:r>
              <a:rPr lang="ja-JP" altLang="en-US" dirty="0" smtClean="0">
                <a:solidFill>
                  <a:srgbClr val="996600"/>
                </a:solidFill>
                <a:ea typeface="HGｺﾞｼｯｸE" pitchFamily="49" charset="-128"/>
              </a:rPr>
              <a:t>　</a:t>
            </a:r>
            <a:r>
              <a:rPr lang="en-US" altLang="ja-JP" dirty="0" smtClean="0">
                <a:solidFill>
                  <a:srgbClr val="996600"/>
                </a:solidFill>
                <a:ea typeface="HGｺﾞｼｯｸE" pitchFamily="49" charset="-128"/>
              </a:rPr>
              <a:t>Remarks</a:t>
            </a:r>
          </a:p>
          <a:p>
            <a:pPr>
              <a:spcBef>
                <a:spcPct val="50000"/>
              </a:spcBef>
            </a:pPr>
            <a:r>
              <a:rPr lang="en-US" altLang="ja-JP" dirty="0">
                <a:solidFill>
                  <a:srgbClr val="996600"/>
                </a:solidFill>
                <a:ea typeface="HGｺﾞｼｯｸE" pitchFamily="49" charset="-128"/>
              </a:rPr>
              <a:t> </a:t>
            </a:r>
            <a:r>
              <a:rPr lang="en-US" altLang="ja-JP" dirty="0" smtClean="0">
                <a:solidFill>
                  <a:srgbClr val="996600"/>
                </a:solidFill>
                <a:ea typeface="HGｺﾞｼｯｸE" pitchFamily="49" charset="-128"/>
              </a:rPr>
              <a:t> </a:t>
            </a:r>
            <a:r>
              <a:rPr lang="ja-JP" altLang="en-US" dirty="0">
                <a:solidFill>
                  <a:srgbClr val="996600"/>
                </a:solidFill>
                <a:ea typeface="HGｺﾞｼｯｸE" pitchFamily="49" charset="-128"/>
              </a:rPr>
              <a:t>　</a:t>
            </a:r>
            <a:r>
              <a:rPr lang="ja-JP" altLang="en-US" dirty="0" smtClean="0">
                <a:solidFill>
                  <a:srgbClr val="996600"/>
                </a:solidFill>
                <a:ea typeface="HGｺﾞｼｯｸE" pitchFamily="49" charset="-128"/>
              </a:rPr>
              <a:t>　　医療安全委員会　村瀬英樹先生</a:t>
            </a:r>
            <a:endParaRPr lang="en-US" altLang="ja-JP" dirty="0" smtClean="0">
              <a:solidFill>
                <a:srgbClr val="996600"/>
              </a:solidFill>
              <a:ea typeface="HGｺﾞｼｯｸE" pitchFamily="49" charset="-128"/>
            </a:endParaRPr>
          </a:p>
          <a:p>
            <a:pPr>
              <a:spcBef>
                <a:spcPct val="50000"/>
              </a:spcBef>
            </a:pPr>
            <a:r>
              <a:rPr lang="en-US" altLang="ja-JP" dirty="0" smtClean="0">
                <a:solidFill>
                  <a:srgbClr val="996600"/>
                </a:solidFill>
                <a:ea typeface="HGｺﾞｼｯｸE" pitchFamily="49" charset="-128"/>
              </a:rPr>
              <a:t>19:40</a:t>
            </a:r>
            <a:r>
              <a:rPr lang="ja-JP" altLang="en-US" dirty="0" smtClean="0">
                <a:solidFill>
                  <a:srgbClr val="996600"/>
                </a:solidFill>
                <a:ea typeface="HGｺﾞｼｯｸE" pitchFamily="49" charset="-128"/>
              </a:rPr>
              <a:t>　特別講演</a:t>
            </a:r>
            <a:endParaRPr lang="en-US" altLang="ja-JP" dirty="0" smtClean="0">
              <a:solidFill>
                <a:srgbClr val="996600"/>
              </a:solidFill>
              <a:ea typeface="HGｺﾞｼｯｸE" pitchFamily="49" charset="-128"/>
            </a:endParaRPr>
          </a:p>
          <a:p>
            <a:pPr>
              <a:spcBef>
                <a:spcPct val="50000"/>
              </a:spcBef>
            </a:pPr>
            <a:r>
              <a:rPr lang="ja-JP" altLang="en-US" sz="2400" dirty="0" smtClean="0">
                <a:solidFill>
                  <a:srgbClr val="0070C0"/>
                </a:solidFill>
                <a:ea typeface="HGｺﾞｼｯｸE" pitchFamily="49" charset="-128"/>
              </a:rPr>
              <a:t>「</a:t>
            </a:r>
            <a:r>
              <a:rPr lang="ja-JP" altLang="ja-JP" sz="2400" b="1" dirty="0">
                <a:solidFill>
                  <a:srgbClr val="0070C0"/>
                </a:solidFill>
              </a:rPr>
              <a:t>高齢者と腎機能評価と連携の</a:t>
            </a:r>
            <a:r>
              <a:rPr lang="ja-JP" altLang="ja-JP" sz="2400" b="1" dirty="0" smtClean="0">
                <a:solidFill>
                  <a:srgbClr val="0070C0"/>
                </a:solidFill>
              </a:rPr>
              <a:t>中</a:t>
            </a:r>
            <a:r>
              <a:rPr lang="ja-JP" altLang="en-US" sz="2400" b="1" dirty="0" smtClean="0">
                <a:solidFill>
                  <a:srgbClr val="0070C0"/>
                </a:solidFill>
              </a:rPr>
              <a:t>　　</a:t>
            </a:r>
            <a:r>
              <a:rPr lang="ja-JP" altLang="ja-JP" sz="2400" b="1" dirty="0" smtClean="0">
                <a:solidFill>
                  <a:srgbClr val="0070C0"/>
                </a:solidFill>
              </a:rPr>
              <a:t>で</a:t>
            </a:r>
            <a:r>
              <a:rPr lang="ja-JP" altLang="ja-JP" sz="2400" b="1" dirty="0">
                <a:solidFill>
                  <a:srgbClr val="0070C0"/>
                </a:solidFill>
              </a:rPr>
              <a:t>薬剤師がやれる</a:t>
            </a:r>
            <a:r>
              <a:rPr lang="ja-JP" altLang="ja-JP" sz="2400" b="1" dirty="0" smtClean="0">
                <a:solidFill>
                  <a:srgbClr val="0070C0"/>
                </a:solidFill>
              </a:rPr>
              <a:t>こと</a:t>
            </a:r>
            <a:r>
              <a:rPr lang="ja-JP" altLang="en-US" sz="2400" b="1" dirty="0" smtClean="0">
                <a:solidFill>
                  <a:srgbClr val="0070C0"/>
                </a:solidFill>
              </a:rPr>
              <a:t>」</a:t>
            </a:r>
            <a:endParaRPr lang="en-US" altLang="ja-JP" sz="2400" b="1" dirty="0" smtClean="0">
              <a:solidFill>
                <a:srgbClr val="0070C0"/>
              </a:solidFill>
            </a:endParaRPr>
          </a:p>
          <a:p>
            <a:pPr>
              <a:spcBef>
                <a:spcPct val="50000"/>
              </a:spcBef>
            </a:pPr>
            <a:r>
              <a:rPr lang="ja-JP" altLang="en-US" dirty="0" smtClean="0">
                <a:solidFill>
                  <a:srgbClr val="0070C0"/>
                </a:solidFill>
                <a:ea typeface="HGｺﾞｼｯｸE" pitchFamily="49" charset="-128"/>
              </a:rPr>
              <a:t>　</a:t>
            </a:r>
            <a:r>
              <a:rPr lang="ja-JP" altLang="en-US" sz="2000" dirty="0" smtClean="0">
                <a:solidFill>
                  <a:srgbClr val="0070C0"/>
                </a:solidFill>
                <a:ea typeface="HGｺﾞｼｯｸE" pitchFamily="49" charset="-128"/>
              </a:rPr>
              <a:t>演者：くまもと温石病院</a:t>
            </a:r>
            <a:endParaRPr lang="en-US" altLang="ja-JP" sz="2000" dirty="0" smtClean="0">
              <a:solidFill>
                <a:srgbClr val="0070C0"/>
              </a:solidFill>
              <a:ea typeface="HGｺﾞｼｯｸE" pitchFamily="49" charset="-128"/>
            </a:endParaRPr>
          </a:p>
          <a:p>
            <a:pPr>
              <a:spcBef>
                <a:spcPct val="50000"/>
              </a:spcBef>
            </a:pPr>
            <a:r>
              <a:rPr lang="ja-JP" altLang="en-US" sz="2000" dirty="0">
                <a:solidFill>
                  <a:srgbClr val="0070C0"/>
                </a:solidFill>
                <a:ea typeface="HGｺﾞｼｯｸE" pitchFamily="49" charset="-128"/>
              </a:rPr>
              <a:t>　</a:t>
            </a:r>
            <a:r>
              <a:rPr lang="ja-JP" altLang="en-US" sz="2000" dirty="0" smtClean="0">
                <a:solidFill>
                  <a:srgbClr val="0070C0"/>
                </a:solidFill>
                <a:ea typeface="HGｺﾞｼｯｸE" pitchFamily="49" charset="-128"/>
              </a:rPr>
              <a:t>　　　　　薬剤部長</a:t>
            </a:r>
            <a:r>
              <a:rPr lang="ja-JP" altLang="en-US" sz="2000" dirty="0">
                <a:solidFill>
                  <a:srgbClr val="0070C0"/>
                </a:solidFill>
                <a:ea typeface="HGｺﾞｼｯｸE" pitchFamily="49" charset="-128"/>
              </a:rPr>
              <a:t>　</a:t>
            </a:r>
            <a:r>
              <a:rPr lang="ja-JP" altLang="en-US" sz="2000" dirty="0" smtClean="0">
                <a:solidFill>
                  <a:srgbClr val="0070C0"/>
                </a:solidFill>
                <a:ea typeface="HGｺﾞｼｯｸE" pitchFamily="49" charset="-128"/>
              </a:rPr>
              <a:t>森直樹先生</a:t>
            </a:r>
            <a:endParaRPr lang="en-US" altLang="ja-JP" sz="2000" dirty="0" smtClean="0">
              <a:solidFill>
                <a:srgbClr val="0070C0"/>
              </a:solidFill>
              <a:ea typeface="HGｺﾞｼｯｸE" pitchFamily="49" charset="-128"/>
            </a:endParaRPr>
          </a:p>
          <a:p>
            <a:pPr>
              <a:spcBef>
                <a:spcPct val="50000"/>
              </a:spcBef>
            </a:pPr>
            <a:r>
              <a:rPr lang="en-US" altLang="ja-JP" dirty="0" smtClean="0">
                <a:solidFill>
                  <a:srgbClr val="996600"/>
                </a:solidFill>
                <a:ea typeface="HGｺﾞｼｯｸE" pitchFamily="49" charset="-128"/>
              </a:rPr>
              <a:t>21:10</a:t>
            </a:r>
            <a:r>
              <a:rPr lang="ja-JP" altLang="en-US" dirty="0">
                <a:solidFill>
                  <a:srgbClr val="996600"/>
                </a:solidFill>
                <a:ea typeface="HGｺﾞｼｯｸE" pitchFamily="49" charset="-128"/>
              </a:rPr>
              <a:t>　</a:t>
            </a:r>
            <a:r>
              <a:rPr lang="en-US" altLang="ja-JP" dirty="0" smtClean="0">
                <a:solidFill>
                  <a:srgbClr val="996600"/>
                </a:solidFill>
                <a:ea typeface="HGｺﾞｼｯｸE" pitchFamily="49" charset="-128"/>
              </a:rPr>
              <a:t>Closing</a:t>
            </a:r>
            <a:r>
              <a:rPr lang="ja-JP" altLang="en-US" dirty="0" smtClean="0">
                <a:solidFill>
                  <a:srgbClr val="996600"/>
                </a:solidFill>
                <a:ea typeface="HGｺﾞｼｯｸE" pitchFamily="49" charset="-128"/>
              </a:rPr>
              <a:t>　</a:t>
            </a:r>
            <a:r>
              <a:rPr lang="en-US" altLang="ja-JP" dirty="0" smtClean="0">
                <a:solidFill>
                  <a:srgbClr val="996600"/>
                </a:solidFill>
                <a:ea typeface="HGｺﾞｼｯｸE" pitchFamily="49" charset="-128"/>
              </a:rPr>
              <a:t>Remarks</a:t>
            </a:r>
          </a:p>
          <a:p>
            <a:pPr>
              <a:spcBef>
                <a:spcPct val="50000"/>
              </a:spcBef>
            </a:pPr>
            <a:r>
              <a:rPr lang="ja-JP" altLang="en-US" sz="2000" dirty="0">
                <a:solidFill>
                  <a:srgbClr val="996600"/>
                </a:solidFill>
                <a:ea typeface="HGｺﾞｼｯｸE" pitchFamily="49" charset="-128"/>
              </a:rPr>
              <a:t>　</a:t>
            </a:r>
            <a:r>
              <a:rPr lang="ja-JP" altLang="en-US" sz="2000" dirty="0" smtClean="0">
                <a:solidFill>
                  <a:srgbClr val="996600"/>
                </a:solidFill>
                <a:ea typeface="HGｺﾞｼｯｸE" pitchFamily="49" charset="-128"/>
              </a:rPr>
              <a:t>　　</a:t>
            </a:r>
            <a:r>
              <a:rPr lang="ja-JP" altLang="en-US" dirty="0" smtClean="0">
                <a:solidFill>
                  <a:srgbClr val="996600"/>
                </a:solidFill>
                <a:latin typeface="+mj-ea"/>
                <a:ea typeface="+mj-ea"/>
              </a:rPr>
              <a:t>医療</a:t>
            </a:r>
            <a:r>
              <a:rPr lang="ja-JP" altLang="en-US" dirty="0">
                <a:solidFill>
                  <a:srgbClr val="996600"/>
                </a:solidFill>
                <a:latin typeface="+mj-ea"/>
                <a:ea typeface="+mj-ea"/>
              </a:rPr>
              <a:t>安全委員会　</a:t>
            </a:r>
            <a:r>
              <a:rPr lang="ja-JP" altLang="en-US" dirty="0" smtClean="0">
                <a:solidFill>
                  <a:srgbClr val="996600"/>
                </a:solidFill>
                <a:latin typeface="+mj-ea"/>
                <a:ea typeface="+mj-ea"/>
              </a:rPr>
              <a:t>有塚琴美先生</a:t>
            </a:r>
            <a:endParaRPr lang="en-US" altLang="ja-JP" dirty="0">
              <a:solidFill>
                <a:srgbClr val="996600"/>
              </a:solidFill>
              <a:latin typeface="+mj-ea"/>
              <a:ea typeface="+mj-ea"/>
            </a:endParaRPr>
          </a:p>
          <a:p>
            <a:pPr>
              <a:spcBef>
                <a:spcPct val="50000"/>
              </a:spcBef>
            </a:pPr>
            <a:endParaRPr lang="en-US" altLang="ja-JP" sz="2000" dirty="0" smtClean="0">
              <a:solidFill>
                <a:srgbClr val="0070C0"/>
              </a:solidFill>
              <a:ea typeface="HGｺﾞｼｯｸE" pitchFamily="49" charset="-128"/>
            </a:endParaRPr>
          </a:p>
        </p:txBody>
      </p:sp>
      <p:sp>
        <p:nvSpPr>
          <p:cNvPr id="2057" name="Text Box 9"/>
          <p:cNvSpPr txBox="1">
            <a:spLocks noChangeArrowheads="1"/>
          </p:cNvSpPr>
          <p:nvPr/>
        </p:nvSpPr>
        <p:spPr bwMode="auto">
          <a:xfrm>
            <a:off x="1044327" y="1458268"/>
            <a:ext cx="3913436" cy="861774"/>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spcBef>
                <a:spcPct val="50000"/>
              </a:spcBef>
            </a:pPr>
            <a:r>
              <a:rPr lang="ja-JP" altLang="en-US" sz="2000" dirty="0" smtClean="0">
                <a:solidFill>
                  <a:schemeClr val="accent5">
                    <a:lumMod val="50000"/>
                  </a:schemeClr>
                </a:solidFill>
                <a:ea typeface="HGｺﾞｼｯｸE" pitchFamily="49" charset="-128"/>
              </a:rPr>
              <a:t>日時：</a:t>
            </a:r>
            <a:r>
              <a:rPr lang="en-US" altLang="ja-JP" sz="2000" dirty="0" smtClean="0">
                <a:solidFill>
                  <a:schemeClr val="accent5">
                    <a:lumMod val="50000"/>
                  </a:schemeClr>
                </a:solidFill>
                <a:ea typeface="HGｺﾞｼｯｸE" pitchFamily="49" charset="-128"/>
              </a:rPr>
              <a:t>10</a:t>
            </a:r>
            <a:r>
              <a:rPr lang="ja-JP" altLang="en-US" sz="2000" dirty="0" smtClean="0">
                <a:solidFill>
                  <a:schemeClr val="accent5">
                    <a:lumMod val="50000"/>
                  </a:schemeClr>
                </a:solidFill>
                <a:ea typeface="HGｺﾞｼｯｸE" pitchFamily="49" charset="-128"/>
              </a:rPr>
              <a:t>月</a:t>
            </a:r>
            <a:r>
              <a:rPr lang="en-US" altLang="ja-JP" sz="2000" dirty="0" smtClean="0">
                <a:solidFill>
                  <a:schemeClr val="accent5">
                    <a:lumMod val="50000"/>
                  </a:schemeClr>
                </a:solidFill>
                <a:ea typeface="HGｺﾞｼｯｸE" pitchFamily="49" charset="-128"/>
              </a:rPr>
              <a:t>4</a:t>
            </a:r>
            <a:r>
              <a:rPr lang="ja-JP" altLang="en-US" sz="2000" dirty="0" smtClean="0">
                <a:solidFill>
                  <a:schemeClr val="accent5">
                    <a:lumMod val="50000"/>
                  </a:schemeClr>
                </a:solidFill>
                <a:ea typeface="HGｺﾞｼｯｸE" pitchFamily="49" charset="-128"/>
              </a:rPr>
              <a:t>日</a:t>
            </a:r>
            <a:r>
              <a:rPr lang="en-US" altLang="ja-JP" sz="2000" dirty="0" smtClean="0">
                <a:solidFill>
                  <a:schemeClr val="accent5">
                    <a:lumMod val="50000"/>
                  </a:schemeClr>
                </a:solidFill>
                <a:ea typeface="HGｺﾞｼｯｸE" pitchFamily="49" charset="-128"/>
              </a:rPr>
              <a:t>(</a:t>
            </a:r>
            <a:r>
              <a:rPr lang="ja-JP" altLang="en-US" sz="2000" dirty="0" smtClean="0">
                <a:solidFill>
                  <a:schemeClr val="accent5">
                    <a:lumMod val="50000"/>
                  </a:schemeClr>
                </a:solidFill>
                <a:ea typeface="HGｺﾞｼｯｸE" pitchFamily="49" charset="-128"/>
              </a:rPr>
              <a:t>木</a:t>
            </a:r>
            <a:r>
              <a:rPr lang="en-US" altLang="ja-JP" sz="2000" dirty="0" smtClean="0">
                <a:solidFill>
                  <a:schemeClr val="accent5">
                    <a:lumMod val="50000"/>
                  </a:schemeClr>
                </a:solidFill>
                <a:ea typeface="HGｺﾞｼｯｸE" pitchFamily="49" charset="-128"/>
              </a:rPr>
              <a:t>)19:20</a:t>
            </a:r>
            <a:r>
              <a:rPr lang="ja-JP" altLang="en-US" sz="2000" dirty="0" smtClean="0">
                <a:solidFill>
                  <a:schemeClr val="accent5">
                    <a:lumMod val="50000"/>
                  </a:schemeClr>
                </a:solidFill>
                <a:ea typeface="HGｺﾞｼｯｸE" pitchFamily="49" charset="-128"/>
              </a:rPr>
              <a:t>～</a:t>
            </a:r>
            <a:r>
              <a:rPr lang="en-US" altLang="ja-JP" sz="2000" dirty="0" smtClean="0">
                <a:solidFill>
                  <a:schemeClr val="accent5">
                    <a:lumMod val="50000"/>
                  </a:schemeClr>
                </a:solidFill>
                <a:ea typeface="HGｺﾞｼｯｸE" pitchFamily="49" charset="-128"/>
              </a:rPr>
              <a:t>21:20</a:t>
            </a:r>
            <a:endParaRPr lang="ja-JP" altLang="en-US" sz="2000" dirty="0">
              <a:solidFill>
                <a:schemeClr val="accent5">
                  <a:lumMod val="50000"/>
                </a:schemeClr>
              </a:solidFill>
              <a:ea typeface="HGｺﾞｼｯｸE" pitchFamily="49" charset="-128"/>
            </a:endParaRPr>
          </a:p>
          <a:p>
            <a:pPr>
              <a:spcBef>
                <a:spcPct val="50000"/>
              </a:spcBef>
            </a:pPr>
            <a:r>
              <a:rPr lang="ja-JP" altLang="en-US" sz="2000" dirty="0" smtClean="0">
                <a:solidFill>
                  <a:schemeClr val="accent5">
                    <a:lumMod val="50000"/>
                  </a:schemeClr>
                </a:solidFill>
                <a:ea typeface="HGｺﾞｼｯｸE" pitchFamily="49" charset="-128"/>
              </a:rPr>
              <a:t>場所：福井県立病院　３</a:t>
            </a:r>
            <a:r>
              <a:rPr lang="en-US" altLang="ja-JP" sz="2000" dirty="0" smtClean="0">
                <a:solidFill>
                  <a:schemeClr val="accent5">
                    <a:lumMod val="50000"/>
                  </a:schemeClr>
                </a:solidFill>
                <a:ea typeface="HGｺﾞｼｯｸE" pitchFamily="49" charset="-128"/>
              </a:rPr>
              <a:t>F</a:t>
            </a:r>
            <a:r>
              <a:rPr lang="ja-JP" altLang="en-US" sz="2000" dirty="0" smtClean="0">
                <a:solidFill>
                  <a:schemeClr val="accent5">
                    <a:lumMod val="50000"/>
                  </a:schemeClr>
                </a:solidFill>
                <a:ea typeface="HGｺﾞｼｯｸE" pitchFamily="49" charset="-128"/>
              </a:rPr>
              <a:t>　講堂</a:t>
            </a:r>
            <a:endParaRPr lang="ja-JP" altLang="en-US" sz="2000" dirty="0">
              <a:solidFill>
                <a:schemeClr val="accent5">
                  <a:lumMod val="50000"/>
                </a:schemeClr>
              </a:solidFill>
              <a:ea typeface="HGｺﾞｼｯｸE" pitchFamily="49" charset="-128"/>
            </a:endParaRPr>
          </a:p>
        </p:txBody>
      </p:sp>
      <p:sp>
        <p:nvSpPr>
          <p:cNvPr id="2060" name="Text Box 12"/>
          <p:cNvSpPr txBox="1">
            <a:spLocks noChangeArrowheads="1"/>
          </p:cNvSpPr>
          <p:nvPr/>
        </p:nvSpPr>
        <p:spPr bwMode="auto">
          <a:xfrm>
            <a:off x="840971" y="9091116"/>
            <a:ext cx="6108012" cy="307777"/>
          </a:xfrm>
          <a:prstGeom prst="rect">
            <a:avLst/>
          </a:prstGeom>
          <a:noFill/>
          <a:ln w="9525">
            <a:noFill/>
            <a:miter lim="800000"/>
            <a:headEnd/>
            <a:tailEnd/>
          </a:ln>
          <a:effectLst/>
        </p:spPr>
        <p:txBody>
          <a:bodyPr wrap="square">
            <a:spAutoFit/>
          </a:bodyPr>
          <a:lstStyle/>
          <a:p>
            <a:pPr>
              <a:spcBef>
                <a:spcPct val="20000"/>
              </a:spcBef>
            </a:pPr>
            <a:r>
              <a:rPr lang="ja-JP" altLang="en-US" sz="1400" dirty="0" smtClean="0">
                <a:solidFill>
                  <a:srgbClr val="996600"/>
                </a:solidFill>
                <a:ea typeface="HGｺﾞｼｯｸE" pitchFamily="49" charset="-128"/>
              </a:rPr>
              <a:t>共催：一社）福井県薬剤師会、福井県病院薬剤師会</a:t>
            </a:r>
            <a:r>
              <a:rPr lang="ja-JP" altLang="en-US" sz="1400" dirty="0">
                <a:solidFill>
                  <a:srgbClr val="996600"/>
                </a:solidFill>
                <a:ea typeface="HGｺﾞｼｯｸE" pitchFamily="49" charset="-128"/>
              </a:rPr>
              <a:t>　</a:t>
            </a:r>
            <a:r>
              <a:rPr lang="ja-JP" altLang="en-US" sz="1400" dirty="0" smtClean="0">
                <a:solidFill>
                  <a:srgbClr val="996600"/>
                </a:solidFill>
                <a:ea typeface="HGｺﾞｼｯｸE" pitchFamily="49" charset="-128"/>
              </a:rPr>
              <a:t>中外製薬株式会社</a:t>
            </a:r>
            <a:endParaRPr lang="ja-JP" altLang="en-US" sz="1400" dirty="0">
              <a:solidFill>
                <a:srgbClr val="996600"/>
              </a:solidFill>
              <a:ea typeface="HGｺﾞｼｯｸE" pitchFamily="49" charset="-128"/>
            </a:endParaRPr>
          </a:p>
        </p:txBody>
      </p:sp>
      <p:sp>
        <p:nvSpPr>
          <p:cNvPr id="3" name="正方形/長方形 2"/>
          <p:cNvSpPr/>
          <p:nvPr/>
        </p:nvSpPr>
        <p:spPr>
          <a:xfrm>
            <a:off x="673467" y="7146900"/>
            <a:ext cx="6707564" cy="155193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dirty="0" smtClean="0"/>
              <a:t>研修会４回シリーズ                  テーマ　　　　</a:t>
            </a:r>
            <a:endParaRPr kumimoji="1" lang="en-US" altLang="ja-JP" dirty="0" smtClean="0"/>
          </a:p>
          <a:p>
            <a:r>
              <a:rPr kumimoji="1" lang="ja-JP" altLang="en-US" dirty="0" smtClean="0"/>
              <a:t>第１回　８月２日</a:t>
            </a:r>
            <a:r>
              <a:rPr kumimoji="1" lang="en-US" altLang="ja-JP" dirty="0" smtClean="0"/>
              <a:t>(</a:t>
            </a:r>
            <a:r>
              <a:rPr kumimoji="1" lang="ja-JP" altLang="en-US" dirty="0" smtClean="0"/>
              <a:t>木</a:t>
            </a:r>
            <a:r>
              <a:rPr kumimoji="1" lang="en-US" altLang="ja-JP" dirty="0" smtClean="0"/>
              <a:t>)</a:t>
            </a:r>
            <a:r>
              <a:rPr kumimoji="1" lang="ja-JP" altLang="en-US" dirty="0" smtClean="0"/>
              <a:t>　　　「適正使用」演者：近藤悠希先生</a:t>
            </a:r>
            <a:endParaRPr kumimoji="1" lang="en-US" altLang="ja-JP" dirty="0" smtClean="0"/>
          </a:p>
          <a:p>
            <a:r>
              <a:rPr lang="ja-JP" altLang="en-US" dirty="0" smtClean="0">
                <a:solidFill>
                  <a:srgbClr val="FF0000"/>
                </a:solidFill>
              </a:rPr>
              <a:t>第２回　１０月４日</a:t>
            </a:r>
            <a:r>
              <a:rPr lang="en-US" altLang="ja-JP" dirty="0" smtClean="0">
                <a:solidFill>
                  <a:srgbClr val="FF0000"/>
                </a:solidFill>
              </a:rPr>
              <a:t>(</a:t>
            </a:r>
            <a:r>
              <a:rPr lang="ja-JP" altLang="en-US" dirty="0" smtClean="0">
                <a:solidFill>
                  <a:srgbClr val="FF0000"/>
                </a:solidFill>
              </a:rPr>
              <a:t>木</a:t>
            </a:r>
            <a:r>
              <a:rPr lang="en-US" altLang="ja-JP" dirty="0" smtClean="0">
                <a:solidFill>
                  <a:srgbClr val="FF0000"/>
                </a:solidFill>
              </a:rPr>
              <a:t>)</a:t>
            </a:r>
            <a:r>
              <a:rPr lang="ja-JP" altLang="en-US" dirty="0" smtClean="0">
                <a:solidFill>
                  <a:srgbClr val="FF0000"/>
                </a:solidFill>
              </a:rPr>
              <a:t>　　「検査値」　演者：森直樹先生</a:t>
            </a:r>
            <a:endParaRPr lang="en-US" altLang="ja-JP" dirty="0" smtClean="0">
              <a:solidFill>
                <a:srgbClr val="FF0000"/>
              </a:solidFill>
            </a:endParaRPr>
          </a:p>
          <a:p>
            <a:r>
              <a:rPr lang="ja-JP" altLang="en-US" dirty="0" smtClean="0"/>
              <a:t>第３回　１２月未定　　　　「未定」   　演者：未定</a:t>
            </a:r>
            <a:endParaRPr lang="en-US" altLang="ja-JP" dirty="0" smtClean="0"/>
          </a:p>
          <a:p>
            <a:r>
              <a:rPr lang="ja-JP" altLang="en-US" dirty="0" smtClean="0"/>
              <a:t>第４回　２月７日</a:t>
            </a:r>
            <a:r>
              <a:rPr lang="en-US" altLang="ja-JP" dirty="0" smtClean="0"/>
              <a:t>(</a:t>
            </a:r>
            <a:r>
              <a:rPr lang="ja-JP" altLang="en-US" dirty="0" smtClean="0"/>
              <a:t>木</a:t>
            </a:r>
            <a:r>
              <a:rPr lang="en-US" altLang="ja-JP" dirty="0" smtClean="0"/>
              <a:t>)</a:t>
            </a:r>
            <a:r>
              <a:rPr lang="ja-JP" altLang="en-US" dirty="0" smtClean="0"/>
              <a:t>　　　「</a:t>
            </a:r>
            <a:r>
              <a:rPr lang="en-US" altLang="ja-JP" dirty="0" smtClean="0"/>
              <a:t>Q&amp;A</a:t>
            </a:r>
            <a:r>
              <a:rPr lang="ja-JP" altLang="en-US" dirty="0" smtClean="0"/>
              <a:t>」　　演者：近藤悠希先生　</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835207237"/>
              </p:ext>
            </p:extLst>
          </p:nvPr>
        </p:nvGraphicFramePr>
        <p:xfrm>
          <a:off x="636165" y="9865098"/>
          <a:ext cx="6744867" cy="738186"/>
        </p:xfrm>
        <a:graphic>
          <a:graphicData uri="http://schemas.openxmlformats.org/drawingml/2006/table">
            <a:tbl>
              <a:tblPr>
                <a:tableStyleId>{5C22544A-7EE6-4342-B048-85BDC9FD1C3A}</a:tableStyleId>
              </a:tblPr>
              <a:tblGrid>
                <a:gridCol w="1060865"/>
                <a:gridCol w="647686"/>
                <a:gridCol w="1116700"/>
                <a:gridCol w="625352"/>
                <a:gridCol w="1027364"/>
                <a:gridCol w="614185"/>
                <a:gridCol w="960362"/>
                <a:gridCol w="692353"/>
              </a:tblGrid>
              <a:tr h="246062">
                <a:tc>
                  <a:txBody>
                    <a:bodyPr/>
                    <a:lstStyle/>
                    <a:p>
                      <a:pPr algn="l" fontAlgn="ctr"/>
                      <a:r>
                        <a:rPr lang="ja-JP" altLang="en-US" sz="1100" u="none" strike="noStrike" dirty="0">
                          <a:effectLst/>
                        </a:rPr>
                        <a:t>ご芳名</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1100" u="none" strike="noStrike" dirty="0">
                          <a:effectLst/>
                        </a:rPr>
                        <a:t>前回参加</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1100" u="none" strike="noStrike" dirty="0">
                          <a:effectLst/>
                        </a:rPr>
                        <a:t>ご芳名</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1100" u="none" strike="noStrike">
                          <a:effectLst/>
                        </a:rPr>
                        <a:t>前回参加</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1100" u="none" strike="noStrike">
                          <a:effectLst/>
                        </a:rPr>
                        <a:t>ご芳名</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1100" u="none" strike="noStrike">
                          <a:effectLst/>
                        </a:rPr>
                        <a:t>前回参加</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1100" u="none" strike="noStrike">
                          <a:effectLst/>
                        </a:rPr>
                        <a:t>ご芳名</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1100" u="none" strike="noStrike" dirty="0">
                          <a:effectLst/>
                        </a:rPr>
                        <a:t>前回参加</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r>
              <a:tr h="246062">
                <a:tc>
                  <a:txBody>
                    <a:bodyPr/>
                    <a:lstStyle/>
                    <a:p>
                      <a:pPr algn="l" fontAlgn="ctr"/>
                      <a:r>
                        <a:rPr lang="ja-JP" altLang="en-US" sz="900" u="none" strike="noStrike">
                          <a:effectLst/>
                        </a:rPr>
                        <a:t>　</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a:effectLst/>
                        </a:rPr>
                        <a:t>あり・なし</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dirty="0">
                          <a:effectLst/>
                        </a:rPr>
                        <a:t>あり・なし</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dirty="0">
                          <a:effectLst/>
                        </a:rPr>
                        <a:t>あり・なし</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dirty="0">
                          <a:effectLst/>
                        </a:rPr>
                        <a:t>あり・なし</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r>
              <a:tr h="246062">
                <a:tc>
                  <a:txBody>
                    <a:bodyPr/>
                    <a:lstStyle/>
                    <a:p>
                      <a:pPr algn="l" fontAlgn="ctr"/>
                      <a:r>
                        <a:rPr lang="ja-JP" altLang="en-US" sz="900" u="none" strike="noStrike">
                          <a:effectLst/>
                        </a:rPr>
                        <a:t>　</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a:effectLst/>
                        </a:rPr>
                        <a:t>あり・なし</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a:effectLst/>
                        </a:rPr>
                        <a:t>　</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a:effectLst/>
                        </a:rPr>
                        <a:t>あり・なし</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a:effectLst/>
                        </a:rPr>
                        <a:t>あり・なし</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a:effectLst/>
                        </a:rPr>
                        <a:t>　</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c>
                  <a:txBody>
                    <a:bodyPr/>
                    <a:lstStyle/>
                    <a:p>
                      <a:pPr algn="l" fontAlgn="ctr"/>
                      <a:r>
                        <a:rPr lang="ja-JP" altLang="en-US" sz="900" u="none" strike="noStrike" dirty="0">
                          <a:effectLst/>
                        </a:rPr>
                        <a:t>あり・なし</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58" marR="6158" marT="6158" marB="0" anchor="ctr"/>
                </a:tc>
              </a:tr>
            </a:tbl>
          </a:graphicData>
        </a:graphic>
      </p:graphicFrame>
      <p:cxnSp>
        <p:nvCxnSpPr>
          <p:cNvPr id="7" name="直線コネクタ 6"/>
          <p:cNvCxnSpPr/>
          <p:nvPr/>
        </p:nvCxnSpPr>
        <p:spPr>
          <a:xfrm>
            <a:off x="324247" y="9379148"/>
            <a:ext cx="7056785"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39750" y="9394093"/>
            <a:ext cx="7021513" cy="461665"/>
          </a:xfrm>
          <a:prstGeom prst="rect">
            <a:avLst/>
          </a:prstGeom>
          <a:noFill/>
        </p:spPr>
        <p:txBody>
          <a:bodyPr wrap="square" rtlCol="0">
            <a:spAutoFit/>
          </a:bodyPr>
          <a:lstStyle/>
          <a:p>
            <a:r>
              <a:rPr kumimoji="1" lang="ja-JP" altLang="en-US" sz="1200" dirty="0" smtClean="0"/>
              <a:t>大変お手数ですがご用意する資料の関係上　　　　　　（返信</a:t>
            </a:r>
            <a:r>
              <a:rPr kumimoji="1" lang="en-US" altLang="ja-JP" sz="1200" dirty="0" smtClean="0"/>
              <a:t>FAX</a:t>
            </a:r>
            <a:r>
              <a:rPr kumimoji="1" lang="ja-JP" altLang="en-US" sz="1200" dirty="0" smtClean="0"/>
              <a:t>番号：</a:t>
            </a:r>
            <a:r>
              <a:rPr lang="en-US" altLang="ja-JP" sz="1200" dirty="0" smtClean="0"/>
              <a:t>0776-27-4077</a:t>
            </a:r>
            <a:r>
              <a:rPr lang="ja-JP" altLang="en-US" sz="1200" dirty="0" smtClean="0"/>
              <a:t>（事務局））</a:t>
            </a:r>
            <a:endParaRPr kumimoji="1" lang="en-US" altLang="ja-JP" sz="1200" dirty="0" smtClean="0"/>
          </a:p>
          <a:p>
            <a:r>
              <a:rPr kumimoji="1" lang="ja-JP" altLang="en-US" sz="1200" dirty="0" smtClean="0"/>
              <a:t>ご参加される方のお名前と前回参加の有無を記載して返信をお願い致します。　　　　</a:t>
            </a:r>
            <a:r>
              <a:rPr kumimoji="1" lang="ja-JP" altLang="en-US" sz="1200" b="1" dirty="0" smtClean="0">
                <a:solidFill>
                  <a:srgbClr val="FF0000"/>
                </a:solidFill>
              </a:rPr>
              <a:t>締切：９月２７日</a:t>
            </a:r>
            <a:r>
              <a:rPr kumimoji="1" lang="en-US" altLang="ja-JP" sz="1200" b="1" dirty="0" smtClean="0">
                <a:solidFill>
                  <a:srgbClr val="FF0000"/>
                </a:solidFill>
              </a:rPr>
              <a:t>(</a:t>
            </a:r>
            <a:r>
              <a:rPr kumimoji="1" lang="ja-JP" altLang="en-US" sz="1200" b="1" dirty="0" smtClean="0">
                <a:solidFill>
                  <a:srgbClr val="FF0000"/>
                </a:solidFill>
              </a:rPr>
              <a:t>木</a:t>
            </a:r>
            <a:r>
              <a:rPr kumimoji="1" lang="en-US" altLang="ja-JP" sz="1200" b="1" dirty="0" smtClean="0">
                <a:solidFill>
                  <a:srgbClr val="FF0000"/>
                </a:solidFill>
              </a:rPr>
              <a:t>)</a:t>
            </a:r>
            <a:endParaRPr kumimoji="1" lang="ja-JP" altLang="en-US" sz="1200" dirty="0"/>
          </a:p>
        </p:txBody>
      </p:sp>
      <p:sp>
        <p:nvSpPr>
          <p:cNvPr id="4" name="テキスト ボックス 3"/>
          <p:cNvSpPr txBox="1"/>
          <p:nvPr/>
        </p:nvSpPr>
        <p:spPr>
          <a:xfrm>
            <a:off x="673467" y="8698839"/>
            <a:ext cx="6774800" cy="461665"/>
          </a:xfrm>
          <a:prstGeom prst="rect">
            <a:avLst/>
          </a:prstGeom>
          <a:noFill/>
        </p:spPr>
        <p:txBody>
          <a:bodyPr wrap="square" rtlCol="0">
            <a:spAutoFit/>
          </a:bodyPr>
          <a:lstStyle/>
          <a:p>
            <a:r>
              <a:rPr kumimoji="1" lang="ja-JP" altLang="en-US" sz="1200" dirty="0" smtClean="0">
                <a:solidFill>
                  <a:schemeClr val="accent6"/>
                </a:solidFill>
              </a:rPr>
              <a:t>＜日本薬剤師研修センター生涯研修制度　</a:t>
            </a:r>
            <a:r>
              <a:rPr kumimoji="1" lang="en-US" altLang="ja-JP" sz="1200" dirty="0" smtClean="0">
                <a:solidFill>
                  <a:schemeClr val="accent6"/>
                </a:solidFill>
              </a:rPr>
              <a:t>1</a:t>
            </a:r>
            <a:r>
              <a:rPr kumimoji="1" lang="ja-JP" altLang="en-US" sz="1200" dirty="0" smtClean="0">
                <a:solidFill>
                  <a:schemeClr val="accent6"/>
                </a:solidFill>
              </a:rPr>
              <a:t>単位を取得できます＞</a:t>
            </a:r>
            <a:endParaRPr kumimoji="1" lang="en-US" altLang="ja-JP" sz="1200" dirty="0" smtClean="0">
              <a:solidFill>
                <a:schemeClr val="accent6"/>
              </a:solidFill>
            </a:endParaRPr>
          </a:p>
          <a:p>
            <a:r>
              <a:rPr lang="ja-JP" altLang="en-US" sz="1200" dirty="0" smtClean="0">
                <a:solidFill>
                  <a:schemeClr val="accent6"/>
                </a:solidFill>
              </a:rPr>
              <a:t>＜日病薬病院薬学認定薬剤師制度　領域Ｖ－３　（</a:t>
            </a:r>
            <a:r>
              <a:rPr lang="en-US" altLang="ja-JP" sz="1200" dirty="0" smtClean="0">
                <a:solidFill>
                  <a:schemeClr val="accent6"/>
                </a:solidFill>
              </a:rPr>
              <a:t>1</a:t>
            </a:r>
            <a:r>
              <a:rPr lang="ja-JP" altLang="en-US" sz="1200" dirty="0" smtClean="0">
                <a:solidFill>
                  <a:schemeClr val="accent6"/>
                </a:solidFill>
              </a:rPr>
              <a:t>単位）を申請中です＞</a:t>
            </a:r>
            <a:endParaRPr kumimoji="1" lang="ja-JP" altLang="en-US" sz="1200" dirty="0">
              <a:solidFill>
                <a:schemeClr val="accent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1_イベントポスター01（秋）">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フレッシュ">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02EBA9D-3234-4193-BF6C-FD4BE787C9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イベント ポスター (秋)</Template>
  <TotalTime>0</TotalTime>
  <Words>104</Words>
  <Application>Microsoft Office PowerPoint</Application>
  <PresentationFormat>ユーザー設定</PresentationFormat>
  <Paragraphs>49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HGｺﾞｼｯｸE</vt:lpstr>
      <vt:lpstr>ＭＳ Ｐゴシック</vt:lpstr>
      <vt:lpstr>Arial</vt:lpstr>
      <vt:lpstr>Calibri</vt:lpstr>
      <vt:lpstr>Gill Sans MT</vt:lpstr>
      <vt:lpstr>Verdana</vt:lpstr>
      <vt:lpstr>Wingdings 2</vt:lpstr>
      <vt:lpstr>31_イベントポスター01（秋）</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2018-08-23T01:51:18Z</dcterms:created>
  <dcterms:modified xsi:type="dcterms:W3CDTF">2018-09-03T04:42:42Z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TC102865139990</vt:lpwstr>
  </property>
</Properties>
</file>