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
  </p:notesMasterIdLst>
  <p:sldIdLst>
    <p:sldId id="257" r:id="rId3"/>
  </p:sldIdLst>
  <p:sldSz cx="6858000" cy="9906000" type="A4"/>
  <p:notesSz cx="6794500" cy="9931400"/>
  <p:defaultTextStyle>
    <a:defPPr>
      <a:defRPr lang="ja-JP"/>
    </a:defPPr>
    <a:lvl1pPr marL="0" algn="l" defTabSz="957720" rtl="0" eaLnBrk="1" latinLnBrk="0" hangingPunct="1">
      <a:defRPr kumimoji="1" sz="1877" kern="1200">
        <a:solidFill>
          <a:schemeClr val="tx1"/>
        </a:solidFill>
        <a:latin typeface="+mn-lt"/>
        <a:ea typeface="+mn-ea"/>
        <a:cs typeface="+mn-cs"/>
      </a:defRPr>
    </a:lvl1pPr>
    <a:lvl2pPr marL="478862" algn="l" defTabSz="957720" rtl="0" eaLnBrk="1" latinLnBrk="0" hangingPunct="1">
      <a:defRPr kumimoji="1" sz="1877" kern="1200">
        <a:solidFill>
          <a:schemeClr val="tx1"/>
        </a:solidFill>
        <a:latin typeface="+mn-lt"/>
        <a:ea typeface="+mn-ea"/>
        <a:cs typeface="+mn-cs"/>
      </a:defRPr>
    </a:lvl2pPr>
    <a:lvl3pPr marL="957720" algn="l" defTabSz="957720" rtl="0" eaLnBrk="1" latinLnBrk="0" hangingPunct="1">
      <a:defRPr kumimoji="1" sz="1877" kern="1200">
        <a:solidFill>
          <a:schemeClr val="tx1"/>
        </a:solidFill>
        <a:latin typeface="+mn-lt"/>
        <a:ea typeface="+mn-ea"/>
        <a:cs typeface="+mn-cs"/>
      </a:defRPr>
    </a:lvl3pPr>
    <a:lvl4pPr marL="1436581" algn="l" defTabSz="957720" rtl="0" eaLnBrk="1" latinLnBrk="0" hangingPunct="1">
      <a:defRPr kumimoji="1" sz="1877" kern="1200">
        <a:solidFill>
          <a:schemeClr val="tx1"/>
        </a:solidFill>
        <a:latin typeface="+mn-lt"/>
        <a:ea typeface="+mn-ea"/>
        <a:cs typeface="+mn-cs"/>
      </a:defRPr>
    </a:lvl4pPr>
    <a:lvl5pPr marL="1915441" algn="l" defTabSz="957720" rtl="0" eaLnBrk="1" latinLnBrk="0" hangingPunct="1">
      <a:defRPr kumimoji="1" sz="1877" kern="1200">
        <a:solidFill>
          <a:schemeClr val="tx1"/>
        </a:solidFill>
        <a:latin typeface="+mn-lt"/>
        <a:ea typeface="+mn-ea"/>
        <a:cs typeface="+mn-cs"/>
      </a:defRPr>
    </a:lvl5pPr>
    <a:lvl6pPr marL="2394301" algn="l" defTabSz="957720" rtl="0" eaLnBrk="1" latinLnBrk="0" hangingPunct="1">
      <a:defRPr kumimoji="1" sz="1877" kern="1200">
        <a:solidFill>
          <a:schemeClr val="tx1"/>
        </a:solidFill>
        <a:latin typeface="+mn-lt"/>
        <a:ea typeface="+mn-ea"/>
        <a:cs typeface="+mn-cs"/>
      </a:defRPr>
    </a:lvl6pPr>
    <a:lvl7pPr marL="2873163" algn="l" defTabSz="957720" rtl="0" eaLnBrk="1" latinLnBrk="0" hangingPunct="1">
      <a:defRPr kumimoji="1" sz="1877" kern="1200">
        <a:solidFill>
          <a:schemeClr val="tx1"/>
        </a:solidFill>
        <a:latin typeface="+mn-lt"/>
        <a:ea typeface="+mn-ea"/>
        <a:cs typeface="+mn-cs"/>
      </a:defRPr>
    </a:lvl7pPr>
    <a:lvl8pPr marL="3352022" algn="l" defTabSz="957720" rtl="0" eaLnBrk="1" latinLnBrk="0" hangingPunct="1">
      <a:defRPr kumimoji="1" sz="1877" kern="1200">
        <a:solidFill>
          <a:schemeClr val="tx1"/>
        </a:solidFill>
        <a:latin typeface="+mn-lt"/>
        <a:ea typeface="+mn-ea"/>
        <a:cs typeface="+mn-cs"/>
      </a:defRPr>
    </a:lvl8pPr>
    <a:lvl9pPr marL="3830884" algn="l" defTabSz="957720" rtl="0" eaLnBrk="1" latinLnBrk="0" hangingPunct="1">
      <a:defRPr kumimoji="1" sz="187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1"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75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114" y="78"/>
      </p:cViewPr>
      <p:guideLst>
        <p:guide orient="horz" pos="3121"/>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900F7EF5-0D82-4E54-BA12-F9F26F451F79}" type="datetimeFigureOut">
              <a:rPr kumimoji="1" lang="ja-JP" altLang="en-US" smtClean="0"/>
              <a:pPr/>
              <a:t>2018/10/1</a:t>
            </a:fld>
            <a:endParaRPr kumimoji="1" lang="ja-JP" altLang="en-US"/>
          </a:p>
        </p:txBody>
      </p:sp>
      <p:sp>
        <p:nvSpPr>
          <p:cNvPr id="4" name="スライド イメージ プレースホルダ 3"/>
          <p:cNvSpPr>
            <a:spLocks noGrp="1" noRot="1" noChangeAspect="1"/>
          </p:cNvSpPr>
          <p:nvPr>
            <p:ph type="sldImg" idx="2"/>
          </p:nvPr>
        </p:nvSpPr>
        <p:spPr>
          <a:xfrm>
            <a:off x="2108200" y="744538"/>
            <a:ext cx="2578100"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EF179CF3-3C74-489B-9CB6-65E7F431172E}" type="slidenum">
              <a:rPr kumimoji="1" lang="ja-JP" altLang="en-US" smtClean="0"/>
              <a:pPr/>
              <a:t>‹#›</a:t>
            </a:fld>
            <a:endParaRPr kumimoji="1" lang="ja-JP" altLang="en-US"/>
          </a:p>
        </p:txBody>
      </p:sp>
    </p:spTree>
    <p:extLst>
      <p:ext uri="{BB962C8B-B14F-4D97-AF65-F5344CB8AC3E}">
        <p14:creationId xmlns:p14="http://schemas.microsoft.com/office/powerpoint/2010/main" val="396836071"/>
      </p:ext>
    </p:extLst>
  </p:cSld>
  <p:clrMap bg1="lt1" tx1="dk1" bg2="lt2" tx2="dk2" accent1="accent1" accent2="accent2" accent3="accent3" accent4="accent4" accent5="accent5" accent6="accent6" hlink="hlink" folHlink="folHlink"/>
  <p:notesStyle>
    <a:lvl1pPr marL="0" algn="l" defTabSz="1716346" rtl="0" eaLnBrk="1" latinLnBrk="0" hangingPunct="1">
      <a:defRPr kumimoji="1" sz="2253" kern="1200">
        <a:solidFill>
          <a:schemeClr val="tx1"/>
        </a:solidFill>
        <a:latin typeface="+mn-lt"/>
        <a:ea typeface="+mn-ea"/>
        <a:cs typeface="+mn-cs"/>
      </a:defRPr>
    </a:lvl1pPr>
    <a:lvl2pPr marL="858174" algn="l" defTabSz="1716346" rtl="0" eaLnBrk="1" latinLnBrk="0" hangingPunct="1">
      <a:defRPr kumimoji="1" sz="2253" kern="1200">
        <a:solidFill>
          <a:schemeClr val="tx1"/>
        </a:solidFill>
        <a:latin typeface="+mn-lt"/>
        <a:ea typeface="+mn-ea"/>
        <a:cs typeface="+mn-cs"/>
      </a:defRPr>
    </a:lvl2pPr>
    <a:lvl3pPr marL="1716346" algn="l" defTabSz="1716346" rtl="0" eaLnBrk="1" latinLnBrk="0" hangingPunct="1">
      <a:defRPr kumimoji="1" sz="2253" kern="1200">
        <a:solidFill>
          <a:schemeClr val="tx1"/>
        </a:solidFill>
        <a:latin typeface="+mn-lt"/>
        <a:ea typeface="+mn-ea"/>
        <a:cs typeface="+mn-cs"/>
      </a:defRPr>
    </a:lvl3pPr>
    <a:lvl4pPr marL="2574518" algn="l" defTabSz="1716346" rtl="0" eaLnBrk="1" latinLnBrk="0" hangingPunct="1">
      <a:defRPr kumimoji="1" sz="2253" kern="1200">
        <a:solidFill>
          <a:schemeClr val="tx1"/>
        </a:solidFill>
        <a:latin typeface="+mn-lt"/>
        <a:ea typeface="+mn-ea"/>
        <a:cs typeface="+mn-cs"/>
      </a:defRPr>
    </a:lvl4pPr>
    <a:lvl5pPr marL="3432692" algn="l" defTabSz="1716346" rtl="0" eaLnBrk="1" latinLnBrk="0" hangingPunct="1">
      <a:defRPr kumimoji="1" sz="2253" kern="1200">
        <a:solidFill>
          <a:schemeClr val="tx1"/>
        </a:solidFill>
        <a:latin typeface="+mn-lt"/>
        <a:ea typeface="+mn-ea"/>
        <a:cs typeface="+mn-cs"/>
      </a:defRPr>
    </a:lvl5pPr>
    <a:lvl6pPr marL="4290864" algn="l" defTabSz="1716346" rtl="0" eaLnBrk="1" latinLnBrk="0" hangingPunct="1">
      <a:defRPr kumimoji="1" sz="2253" kern="1200">
        <a:solidFill>
          <a:schemeClr val="tx1"/>
        </a:solidFill>
        <a:latin typeface="+mn-lt"/>
        <a:ea typeface="+mn-ea"/>
        <a:cs typeface="+mn-cs"/>
      </a:defRPr>
    </a:lvl6pPr>
    <a:lvl7pPr marL="5149036" algn="l" defTabSz="1716346" rtl="0" eaLnBrk="1" latinLnBrk="0" hangingPunct="1">
      <a:defRPr kumimoji="1" sz="2253" kern="1200">
        <a:solidFill>
          <a:schemeClr val="tx1"/>
        </a:solidFill>
        <a:latin typeface="+mn-lt"/>
        <a:ea typeface="+mn-ea"/>
        <a:cs typeface="+mn-cs"/>
      </a:defRPr>
    </a:lvl7pPr>
    <a:lvl8pPr marL="6007210" algn="l" defTabSz="1716346" rtl="0" eaLnBrk="1" latinLnBrk="0" hangingPunct="1">
      <a:defRPr kumimoji="1" sz="2253" kern="1200">
        <a:solidFill>
          <a:schemeClr val="tx1"/>
        </a:solidFill>
        <a:latin typeface="+mn-lt"/>
        <a:ea typeface="+mn-ea"/>
        <a:cs typeface="+mn-cs"/>
      </a:defRPr>
    </a:lvl8pPr>
    <a:lvl9pPr marL="6865382" algn="l" defTabSz="1716346" rtl="0" eaLnBrk="1" latinLnBrk="0" hangingPunct="1">
      <a:defRPr kumimoji="1" sz="225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2" y="3077281"/>
            <a:ext cx="5829299"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4" y="5613401"/>
            <a:ext cx="4800600" cy="2531533"/>
          </a:xfrm>
        </p:spPr>
        <p:txBody>
          <a:bodyPr/>
          <a:lstStyle>
            <a:lvl1pPr marL="0" indent="0" algn="ctr">
              <a:buNone/>
              <a:defRPr>
                <a:solidFill>
                  <a:schemeClr val="tx1">
                    <a:tint val="75000"/>
                  </a:schemeClr>
                </a:solidFill>
              </a:defRPr>
            </a:lvl1pPr>
            <a:lvl2pPr marL="474213" indent="0" algn="ctr">
              <a:buNone/>
              <a:defRPr>
                <a:solidFill>
                  <a:schemeClr val="tx1">
                    <a:tint val="75000"/>
                  </a:schemeClr>
                </a:solidFill>
              </a:defRPr>
            </a:lvl2pPr>
            <a:lvl3pPr marL="948425" indent="0" algn="ctr">
              <a:buNone/>
              <a:defRPr>
                <a:solidFill>
                  <a:schemeClr val="tx1">
                    <a:tint val="75000"/>
                  </a:schemeClr>
                </a:solidFill>
              </a:defRPr>
            </a:lvl3pPr>
            <a:lvl4pPr marL="1422638" indent="0" algn="ctr">
              <a:buNone/>
              <a:defRPr>
                <a:solidFill>
                  <a:schemeClr val="tx1">
                    <a:tint val="75000"/>
                  </a:schemeClr>
                </a:solidFill>
              </a:defRPr>
            </a:lvl4pPr>
            <a:lvl5pPr marL="1896850" indent="0" algn="ctr">
              <a:buNone/>
              <a:defRPr>
                <a:solidFill>
                  <a:schemeClr val="tx1">
                    <a:tint val="75000"/>
                  </a:schemeClr>
                </a:solidFill>
              </a:defRPr>
            </a:lvl5pPr>
            <a:lvl6pPr marL="2371063" indent="0" algn="ctr">
              <a:buNone/>
              <a:defRPr>
                <a:solidFill>
                  <a:schemeClr val="tx1">
                    <a:tint val="75000"/>
                  </a:schemeClr>
                </a:solidFill>
              </a:defRPr>
            </a:lvl6pPr>
            <a:lvl7pPr marL="2845276" indent="0" algn="ctr">
              <a:buNone/>
              <a:defRPr>
                <a:solidFill>
                  <a:schemeClr val="tx1">
                    <a:tint val="75000"/>
                  </a:schemeClr>
                </a:solidFill>
              </a:defRPr>
            </a:lvl7pPr>
            <a:lvl8pPr marL="3319488" indent="0" algn="ctr">
              <a:buNone/>
              <a:defRPr>
                <a:solidFill>
                  <a:schemeClr val="tx1">
                    <a:tint val="75000"/>
                  </a:schemeClr>
                </a:solidFill>
              </a:defRPr>
            </a:lvl8pPr>
            <a:lvl9pPr marL="379370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897981" y="208669"/>
            <a:ext cx="898922" cy="4437062"/>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00030" y="208669"/>
            <a:ext cx="2583655" cy="4437062"/>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7"/>
            <a:ext cx="5829299" cy="1967440"/>
          </a:xfrm>
        </p:spPr>
        <p:txBody>
          <a:bodyPr anchor="t"/>
          <a:lstStyle>
            <a:lvl1pPr algn="l">
              <a:defRPr sz="4089"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299" cy="2166936"/>
          </a:xfrm>
        </p:spPr>
        <p:txBody>
          <a:bodyPr anchor="b"/>
          <a:lstStyle>
            <a:lvl1pPr marL="0" indent="0">
              <a:buNone/>
              <a:defRPr sz="2045">
                <a:solidFill>
                  <a:schemeClr val="tx1">
                    <a:tint val="75000"/>
                  </a:schemeClr>
                </a:solidFill>
              </a:defRPr>
            </a:lvl1pPr>
            <a:lvl2pPr marL="474213" indent="0">
              <a:buNone/>
              <a:defRPr sz="1859">
                <a:solidFill>
                  <a:schemeClr val="tx1">
                    <a:tint val="75000"/>
                  </a:schemeClr>
                </a:solidFill>
              </a:defRPr>
            </a:lvl2pPr>
            <a:lvl3pPr marL="948425" indent="0">
              <a:buNone/>
              <a:defRPr sz="1673">
                <a:solidFill>
                  <a:schemeClr val="tx1">
                    <a:tint val="75000"/>
                  </a:schemeClr>
                </a:solidFill>
              </a:defRPr>
            </a:lvl3pPr>
            <a:lvl4pPr marL="1422638" indent="0">
              <a:buNone/>
              <a:defRPr sz="1487">
                <a:solidFill>
                  <a:schemeClr val="tx1">
                    <a:tint val="75000"/>
                  </a:schemeClr>
                </a:solidFill>
              </a:defRPr>
            </a:lvl4pPr>
            <a:lvl5pPr marL="1896850" indent="0">
              <a:buNone/>
              <a:defRPr sz="1487">
                <a:solidFill>
                  <a:schemeClr val="tx1">
                    <a:tint val="75000"/>
                  </a:schemeClr>
                </a:solidFill>
              </a:defRPr>
            </a:lvl5pPr>
            <a:lvl6pPr marL="2371063" indent="0">
              <a:buNone/>
              <a:defRPr sz="1487">
                <a:solidFill>
                  <a:schemeClr val="tx1">
                    <a:tint val="75000"/>
                  </a:schemeClr>
                </a:solidFill>
              </a:defRPr>
            </a:lvl6pPr>
            <a:lvl7pPr marL="2845276" indent="0">
              <a:buNone/>
              <a:defRPr sz="1487">
                <a:solidFill>
                  <a:schemeClr val="tx1">
                    <a:tint val="75000"/>
                  </a:schemeClr>
                </a:solidFill>
              </a:defRPr>
            </a:lvl7pPr>
            <a:lvl8pPr marL="3319488" indent="0">
              <a:buNone/>
              <a:defRPr sz="1487">
                <a:solidFill>
                  <a:schemeClr val="tx1">
                    <a:tint val="75000"/>
                  </a:schemeClr>
                </a:solidFill>
              </a:defRPr>
            </a:lvl8pPr>
            <a:lvl9pPr marL="3793701" indent="0">
              <a:buNone/>
              <a:defRPr sz="1487">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00027" y="1213029"/>
            <a:ext cx="1740693" cy="3432704"/>
          </a:xfrm>
        </p:spPr>
        <p:txBody>
          <a:bodyPr/>
          <a:lstStyle>
            <a:lvl1pPr>
              <a:defRPr sz="2974"/>
            </a:lvl1pPr>
            <a:lvl2pPr>
              <a:defRPr sz="2416"/>
            </a:lvl2pPr>
            <a:lvl3pPr>
              <a:defRPr sz="2045"/>
            </a:lvl3pPr>
            <a:lvl4pPr>
              <a:defRPr sz="1859"/>
            </a:lvl4pPr>
            <a:lvl5pPr>
              <a:defRPr sz="1859"/>
            </a:lvl5pPr>
            <a:lvl6pPr>
              <a:defRPr sz="1859"/>
            </a:lvl6pPr>
            <a:lvl7pPr>
              <a:defRPr sz="1859"/>
            </a:lvl7pPr>
            <a:lvl8pPr>
              <a:defRPr sz="1859"/>
            </a:lvl8pPr>
            <a:lvl9pPr>
              <a:defRPr sz="1859"/>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055019" y="1213029"/>
            <a:ext cx="1741886" cy="3432704"/>
          </a:xfrm>
        </p:spPr>
        <p:txBody>
          <a:bodyPr/>
          <a:lstStyle>
            <a:lvl1pPr>
              <a:defRPr sz="2974"/>
            </a:lvl1pPr>
            <a:lvl2pPr>
              <a:defRPr sz="2416"/>
            </a:lvl2pPr>
            <a:lvl3pPr>
              <a:defRPr sz="2045"/>
            </a:lvl3pPr>
            <a:lvl4pPr>
              <a:defRPr sz="1859"/>
            </a:lvl4pPr>
            <a:lvl5pPr>
              <a:defRPr sz="1859"/>
            </a:lvl5pPr>
            <a:lvl6pPr>
              <a:defRPr sz="1859"/>
            </a:lvl6pPr>
            <a:lvl7pPr>
              <a:defRPr sz="1859"/>
            </a:lvl7pPr>
            <a:lvl8pPr>
              <a:defRPr sz="1859"/>
            </a:lvl8pPr>
            <a:lvl9pPr>
              <a:defRPr sz="1859"/>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4" y="396702"/>
            <a:ext cx="6172200" cy="1650999"/>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899" y="2217386"/>
            <a:ext cx="3030141" cy="924100"/>
          </a:xfrm>
        </p:spPr>
        <p:txBody>
          <a:bodyPr anchor="b"/>
          <a:lstStyle>
            <a:lvl1pPr marL="0" indent="0">
              <a:buNone/>
              <a:defRPr sz="2416" b="1"/>
            </a:lvl1pPr>
            <a:lvl2pPr marL="474213" indent="0">
              <a:buNone/>
              <a:defRPr sz="2045" b="1"/>
            </a:lvl2pPr>
            <a:lvl3pPr marL="948425" indent="0">
              <a:buNone/>
              <a:defRPr sz="1859" b="1"/>
            </a:lvl3pPr>
            <a:lvl4pPr marL="1422638" indent="0">
              <a:buNone/>
              <a:defRPr sz="1673" b="1"/>
            </a:lvl4pPr>
            <a:lvl5pPr marL="1896850" indent="0">
              <a:buNone/>
              <a:defRPr sz="1673" b="1"/>
            </a:lvl5pPr>
            <a:lvl6pPr marL="2371063" indent="0">
              <a:buNone/>
              <a:defRPr sz="1673" b="1"/>
            </a:lvl6pPr>
            <a:lvl7pPr marL="2845276" indent="0">
              <a:buNone/>
              <a:defRPr sz="1673" b="1"/>
            </a:lvl7pPr>
            <a:lvl8pPr marL="3319488" indent="0">
              <a:buNone/>
              <a:defRPr sz="1673" b="1"/>
            </a:lvl8pPr>
            <a:lvl9pPr marL="3793701" indent="0">
              <a:buNone/>
              <a:defRPr sz="1673"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899" y="3141486"/>
            <a:ext cx="3030141" cy="5707415"/>
          </a:xfrm>
        </p:spPr>
        <p:txBody>
          <a:bodyPr/>
          <a:lstStyle>
            <a:lvl1pPr>
              <a:defRPr sz="2416"/>
            </a:lvl1pPr>
            <a:lvl2pPr>
              <a:defRPr sz="2045"/>
            </a:lvl2pPr>
            <a:lvl3pPr>
              <a:defRPr sz="1859"/>
            </a:lvl3pPr>
            <a:lvl4pPr>
              <a:defRPr sz="1673"/>
            </a:lvl4pPr>
            <a:lvl5pPr>
              <a:defRPr sz="1673"/>
            </a:lvl5pPr>
            <a:lvl6pPr>
              <a:defRPr sz="1673"/>
            </a:lvl6pPr>
            <a:lvl7pPr>
              <a:defRPr sz="1673"/>
            </a:lvl7pPr>
            <a:lvl8pPr>
              <a:defRPr sz="1673"/>
            </a:lvl8pPr>
            <a:lvl9pPr>
              <a:defRPr sz="1673"/>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3" y="2217386"/>
            <a:ext cx="3031331" cy="924100"/>
          </a:xfrm>
        </p:spPr>
        <p:txBody>
          <a:bodyPr anchor="b"/>
          <a:lstStyle>
            <a:lvl1pPr marL="0" indent="0">
              <a:buNone/>
              <a:defRPr sz="2416" b="1"/>
            </a:lvl1pPr>
            <a:lvl2pPr marL="474213" indent="0">
              <a:buNone/>
              <a:defRPr sz="2045" b="1"/>
            </a:lvl2pPr>
            <a:lvl3pPr marL="948425" indent="0">
              <a:buNone/>
              <a:defRPr sz="1859" b="1"/>
            </a:lvl3pPr>
            <a:lvl4pPr marL="1422638" indent="0">
              <a:buNone/>
              <a:defRPr sz="1673" b="1"/>
            </a:lvl4pPr>
            <a:lvl5pPr marL="1896850" indent="0">
              <a:buNone/>
              <a:defRPr sz="1673" b="1"/>
            </a:lvl5pPr>
            <a:lvl6pPr marL="2371063" indent="0">
              <a:buNone/>
              <a:defRPr sz="1673" b="1"/>
            </a:lvl6pPr>
            <a:lvl7pPr marL="2845276" indent="0">
              <a:buNone/>
              <a:defRPr sz="1673" b="1"/>
            </a:lvl7pPr>
            <a:lvl8pPr marL="3319488" indent="0">
              <a:buNone/>
              <a:defRPr sz="1673" b="1"/>
            </a:lvl8pPr>
            <a:lvl9pPr marL="3793701" indent="0">
              <a:buNone/>
              <a:defRPr sz="1673"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3" y="3141486"/>
            <a:ext cx="3031331" cy="5707415"/>
          </a:xfrm>
        </p:spPr>
        <p:txBody>
          <a:bodyPr/>
          <a:lstStyle>
            <a:lvl1pPr>
              <a:defRPr sz="2416"/>
            </a:lvl1pPr>
            <a:lvl2pPr>
              <a:defRPr sz="2045"/>
            </a:lvl2pPr>
            <a:lvl3pPr>
              <a:defRPr sz="1859"/>
            </a:lvl3pPr>
            <a:lvl4pPr>
              <a:defRPr sz="1673"/>
            </a:lvl4pPr>
            <a:lvl5pPr>
              <a:defRPr sz="1673"/>
            </a:lvl5pPr>
            <a:lvl6pPr>
              <a:defRPr sz="1673"/>
            </a:lvl6pPr>
            <a:lvl7pPr>
              <a:defRPr sz="1673"/>
            </a:lvl7pPr>
            <a:lvl8pPr>
              <a:defRPr sz="1673"/>
            </a:lvl8pPr>
            <a:lvl9pPr>
              <a:defRPr sz="1673"/>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7"/>
            <a:ext cx="2256236" cy="1678515"/>
          </a:xfrm>
        </p:spPr>
        <p:txBody>
          <a:bodyPr anchor="b"/>
          <a:lstStyle>
            <a:lvl1pPr algn="l">
              <a:defRPr sz="2045"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9"/>
            <a:ext cx="3833813" cy="8454497"/>
          </a:xfrm>
        </p:spPr>
        <p:txBody>
          <a:bodyPr/>
          <a:lstStyle>
            <a:lvl1pPr>
              <a:defRPr sz="3346"/>
            </a:lvl1pPr>
            <a:lvl2pPr>
              <a:defRPr sz="2974"/>
            </a:lvl2pPr>
            <a:lvl3pPr>
              <a:defRPr sz="2416"/>
            </a:lvl3pPr>
            <a:lvl4pPr>
              <a:defRPr sz="2045"/>
            </a:lvl4pPr>
            <a:lvl5pPr>
              <a:defRPr sz="2045"/>
            </a:lvl5pPr>
            <a:lvl6pPr>
              <a:defRPr sz="2045"/>
            </a:lvl6pPr>
            <a:lvl7pPr>
              <a:defRPr sz="2045"/>
            </a:lvl7pPr>
            <a:lvl8pPr>
              <a:defRPr sz="2045"/>
            </a:lvl8pPr>
            <a:lvl9pPr>
              <a:defRPr sz="2045"/>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6"/>
            <a:ext cx="2256236" cy="6775979"/>
          </a:xfrm>
        </p:spPr>
        <p:txBody>
          <a:bodyPr/>
          <a:lstStyle>
            <a:lvl1pPr marL="0" indent="0">
              <a:buNone/>
              <a:defRPr sz="1487"/>
            </a:lvl1pPr>
            <a:lvl2pPr marL="474213" indent="0">
              <a:buNone/>
              <a:defRPr sz="1301"/>
            </a:lvl2pPr>
            <a:lvl3pPr marL="948425" indent="0">
              <a:buNone/>
              <a:defRPr sz="1115"/>
            </a:lvl3pPr>
            <a:lvl4pPr marL="1422638" indent="0">
              <a:buNone/>
              <a:defRPr sz="929"/>
            </a:lvl4pPr>
            <a:lvl5pPr marL="1896850" indent="0">
              <a:buNone/>
              <a:defRPr sz="929"/>
            </a:lvl5pPr>
            <a:lvl6pPr marL="2371063" indent="0">
              <a:buNone/>
              <a:defRPr sz="929"/>
            </a:lvl6pPr>
            <a:lvl7pPr marL="2845276" indent="0">
              <a:buNone/>
              <a:defRPr sz="929"/>
            </a:lvl7pPr>
            <a:lvl8pPr marL="3319488" indent="0">
              <a:buNone/>
              <a:defRPr sz="929"/>
            </a:lvl8pPr>
            <a:lvl9pPr marL="3793701" indent="0">
              <a:buNone/>
              <a:defRPr sz="929"/>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1"/>
            <a:ext cx="4114800" cy="818620"/>
          </a:xfrm>
        </p:spPr>
        <p:txBody>
          <a:bodyPr anchor="b"/>
          <a:lstStyle>
            <a:lvl1pPr algn="l">
              <a:defRPr sz="2045"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7" y="885120"/>
            <a:ext cx="4114800" cy="5943600"/>
          </a:xfrm>
        </p:spPr>
        <p:txBody>
          <a:bodyPr/>
          <a:lstStyle>
            <a:lvl1pPr marL="0" indent="0">
              <a:buNone/>
              <a:defRPr sz="3346"/>
            </a:lvl1pPr>
            <a:lvl2pPr marL="474213" indent="0">
              <a:buNone/>
              <a:defRPr sz="2974"/>
            </a:lvl2pPr>
            <a:lvl3pPr marL="948425" indent="0">
              <a:buNone/>
              <a:defRPr sz="2416"/>
            </a:lvl3pPr>
            <a:lvl4pPr marL="1422638" indent="0">
              <a:buNone/>
              <a:defRPr sz="2045"/>
            </a:lvl4pPr>
            <a:lvl5pPr marL="1896850" indent="0">
              <a:buNone/>
              <a:defRPr sz="2045"/>
            </a:lvl5pPr>
            <a:lvl6pPr marL="2371063" indent="0">
              <a:buNone/>
              <a:defRPr sz="2045"/>
            </a:lvl6pPr>
            <a:lvl7pPr marL="2845276" indent="0">
              <a:buNone/>
              <a:defRPr sz="2045"/>
            </a:lvl7pPr>
            <a:lvl8pPr marL="3319488" indent="0">
              <a:buNone/>
              <a:defRPr sz="2045"/>
            </a:lvl8pPr>
            <a:lvl9pPr marL="3793701" indent="0">
              <a:buNone/>
              <a:defRPr sz="2045"/>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44217" y="7752821"/>
            <a:ext cx="4114800" cy="1162580"/>
          </a:xfrm>
        </p:spPr>
        <p:txBody>
          <a:bodyPr/>
          <a:lstStyle>
            <a:lvl1pPr marL="0" indent="0">
              <a:buNone/>
              <a:defRPr sz="1487"/>
            </a:lvl1pPr>
            <a:lvl2pPr marL="474213" indent="0">
              <a:buNone/>
              <a:defRPr sz="1301"/>
            </a:lvl2pPr>
            <a:lvl3pPr marL="948425" indent="0">
              <a:buNone/>
              <a:defRPr sz="1115"/>
            </a:lvl3pPr>
            <a:lvl4pPr marL="1422638" indent="0">
              <a:buNone/>
              <a:defRPr sz="929"/>
            </a:lvl4pPr>
            <a:lvl5pPr marL="1896850" indent="0">
              <a:buNone/>
              <a:defRPr sz="929"/>
            </a:lvl5pPr>
            <a:lvl6pPr marL="2371063" indent="0">
              <a:buNone/>
              <a:defRPr sz="929"/>
            </a:lvl6pPr>
            <a:lvl7pPr marL="2845276" indent="0">
              <a:buNone/>
              <a:defRPr sz="929"/>
            </a:lvl7pPr>
            <a:lvl8pPr marL="3319488" indent="0">
              <a:buNone/>
              <a:defRPr sz="929"/>
            </a:lvl8pPr>
            <a:lvl9pPr marL="3793701" indent="0">
              <a:buNone/>
              <a:defRPr sz="929"/>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0E0A896-6140-43E1-9771-A8C8293FF1A5}" type="datetimeFigureOut">
              <a:rPr kumimoji="1" lang="ja-JP" altLang="en-US" smtClean="0"/>
              <a:pPr/>
              <a:t>2018/10/1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09EC286-872D-442C-A760-02D08898FD55}"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4" y="396702"/>
            <a:ext cx="6172200" cy="1650999"/>
          </a:xfrm>
          <a:prstGeom prst="rect">
            <a:avLst/>
          </a:prstGeom>
        </p:spPr>
        <p:txBody>
          <a:bodyPr vert="horz" lIns="51024" tIns="25512" rIns="51024" bIns="2551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4" y="2311405"/>
            <a:ext cx="6172200" cy="6537503"/>
          </a:xfrm>
          <a:prstGeom prst="rect">
            <a:avLst/>
          </a:prstGeom>
        </p:spPr>
        <p:txBody>
          <a:bodyPr vert="horz" lIns="51024" tIns="25512" rIns="51024" bIns="255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4" y="9181399"/>
            <a:ext cx="1600200" cy="527404"/>
          </a:xfrm>
          <a:prstGeom prst="rect">
            <a:avLst/>
          </a:prstGeom>
        </p:spPr>
        <p:txBody>
          <a:bodyPr vert="horz" lIns="51024" tIns="25512" rIns="51024" bIns="25512" rtlCol="0" anchor="ctr"/>
          <a:lstStyle>
            <a:lvl1pPr algn="l">
              <a:defRPr sz="1301">
                <a:solidFill>
                  <a:schemeClr val="tx1">
                    <a:tint val="75000"/>
                  </a:schemeClr>
                </a:solidFill>
              </a:defRPr>
            </a:lvl1pPr>
          </a:lstStyle>
          <a:p>
            <a:fld id="{20E0A896-6140-43E1-9771-A8C8293FF1A5}" type="datetimeFigureOut">
              <a:rPr kumimoji="1" lang="ja-JP" altLang="en-US" smtClean="0"/>
              <a:pPr/>
              <a:t>2018/10/1</a:t>
            </a:fld>
            <a:endParaRPr kumimoji="1" lang="ja-JP" altLang="en-US"/>
          </a:p>
        </p:txBody>
      </p:sp>
      <p:sp>
        <p:nvSpPr>
          <p:cNvPr id="5" name="フッター プレースホルダ 4"/>
          <p:cNvSpPr>
            <a:spLocks noGrp="1"/>
          </p:cNvSpPr>
          <p:nvPr>
            <p:ph type="ftr" sz="quarter" idx="3"/>
          </p:nvPr>
        </p:nvSpPr>
        <p:spPr>
          <a:xfrm>
            <a:off x="2343152" y="9181399"/>
            <a:ext cx="2171699" cy="527404"/>
          </a:xfrm>
          <a:prstGeom prst="rect">
            <a:avLst/>
          </a:prstGeom>
        </p:spPr>
        <p:txBody>
          <a:bodyPr vert="horz" lIns="51024" tIns="25512" rIns="51024" bIns="25512" rtlCol="0" anchor="ctr"/>
          <a:lstStyle>
            <a:lvl1pPr algn="ctr">
              <a:defRPr sz="1301">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4" y="9181399"/>
            <a:ext cx="1600200" cy="527404"/>
          </a:xfrm>
          <a:prstGeom prst="rect">
            <a:avLst/>
          </a:prstGeom>
        </p:spPr>
        <p:txBody>
          <a:bodyPr vert="horz" lIns="51024" tIns="25512" rIns="51024" bIns="25512" rtlCol="0" anchor="ctr"/>
          <a:lstStyle>
            <a:lvl1pPr algn="r">
              <a:defRPr sz="1301">
                <a:solidFill>
                  <a:schemeClr val="tx1">
                    <a:tint val="75000"/>
                  </a:schemeClr>
                </a:solidFill>
              </a:defRPr>
            </a:lvl1pPr>
          </a:lstStyle>
          <a:p>
            <a:fld id="{109EC286-872D-442C-A760-02D08898FD55}"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48425" rtl="0" eaLnBrk="1" latinLnBrk="0" hangingPunct="1">
        <a:spcBef>
          <a:spcPct val="0"/>
        </a:spcBef>
        <a:buNone/>
        <a:defRPr kumimoji="1" sz="4647" kern="1200">
          <a:solidFill>
            <a:schemeClr val="tx1"/>
          </a:solidFill>
          <a:latin typeface="+mj-lt"/>
          <a:ea typeface="+mj-ea"/>
          <a:cs typeface="+mj-cs"/>
        </a:defRPr>
      </a:lvl1pPr>
    </p:titleStyle>
    <p:bodyStyle>
      <a:lvl1pPr marL="355659" indent="-355659" algn="l" defTabSz="948425" rtl="0" eaLnBrk="1" latinLnBrk="0" hangingPunct="1">
        <a:spcBef>
          <a:spcPct val="20000"/>
        </a:spcBef>
        <a:buFont typeface="Arial" pitchFamily="34" charset="0"/>
        <a:buChar char="•"/>
        <a:defRPr kumimoji="1" sz="3346" kern="1200">
          <a:solidFill>
            <a:schemeClr val="tx1"/>
          </a:solidFill>
          <a:latin typeface="+mn-lt"/>
          <a:ea typeface="+mn-ea"/>
          <a:cs typeface="+mn-cs"/>
        </a:defRPr>
      </a:lvl1pPr>
      <a:lvl2pPr marL="770595" indent="-296384" algn="l" defTabSz="948425" rtl="0" eaLnBrk="1" latinLnBrk="0" hangingPunct="1">
        <a:spcBef>
          <a:spcPct val="20000"/>
        </a:spcBef>
        <a:buFont typeface="Arial" pitchFamily="34" charset="0"/>
        <a:buChar char="–"/>
        <a:defRPr kumimoji="1" sz="2974" kern="1200">
          <a:solidFill>
            <a:schemeClr val="tx1"/>
          </a:solidFill>
          <a:latin typeface="+mn-lt"/>
          <a:ea typeface="+mn-ea"/>
          <a:cs typeface="+mn-cs"/>
        </a:defRPr>
      </a:lvl2pPr>
      <a:lvl3pPr marL="1185531" indent="-237107" algn="l" defTabSz="948425" rtl="0" eaLnBrk="1" latinLnBrk="0" hangingPunct="1">
        <a:spcBef>
          <a:spcPct val="20000"/>
        </a:spcBef>
        <a:buFont typeface="Arial" pitchFamily="34" charset="0"/>
        <a:buChar char="•"/>
        <a:defRPr kumimoji="1" sz="2416" kern="1200">
          <a:solidFill>
            <a:schemeClr val="tx1"/>
          </a:solidFill>
          <a:latin typeface="+mn-lt"/>
          <a:ea typeface="+mn-ea"/>
          <a:cs typeface="+mn-cs"/>
        </a:defRPr>
      </a:lvl3pPr>
      <a:lvl4pPr marL="1659745" indent="-237107" algn="l" defTabSz="948425" rtl="0" eaLnBrk="1" latinLnBrk="0" hangingPunct="1">
        <a:spcBef>
          <a:spcPct val="20000"/>
        </a:spcBef>
        <a:buFont typeface="Arial" pitchFamily="34" charset="0"/>
        <a:buChar char="–"/>
        <a:defRPr kumimoji="1" sz="2045" kern="1200">
          <a:solidFill>
            <a:schemeClr val="tx1"/>
          </a:solidFill>
          <a:latin typeface="+mn-lt"/>
          <a:ea typeface="+mn-ea"/>
          <a:cs typeface="+mn-cs"/>
        </a:defRPr>
      </a:lvl4pPr>
      <a:lvl5pPr marL="2133956" indent="-237107" algn="l" defTabSz="948425" rtl="0" eaLnBrk="1" latinLnBrk="0" hangingPunct="1">
        <a:spcBef>
          <a:spcPct val="20000"/>
        </a:spcBef>
        <a:buFont typeface="Arial" pitchFamily="34" charset="0"/>
        <a:buChar char="»"/>
        <a:defRPr kumimoji="1" sz="2045" kern="1200">
          <a:solidFill>
            <a:schemeClr val="tx1"/>
          </a:solidFill>
          <a:latin typeface="+mn-lt"/>
          <a:ea typeface="+mn-ea"/>
          <a:cs typeface="+mn-cs"/>
        </a:defRPr>
      </a:lvl5pPr>
      <a:lvl6pPr marL="2608170" indent="-237107" algn="l" defTabSz="948425" rtl="0" eaLnBrk="1" latinLnBrk="0" hangingPunct="1">
        <a:spcBef>
          <a:spcPct val="20000"/>
        </a:spcBef>
        <a:buFont typeface="Arial" pitchFamily="34" charset="0"/>
        <a:buChar char="•"/>
        <a:defRPr kumimoji="1" sz="2045" kern="1200">
          <a:solidFill>
            <a:schemeClr val="tx1"/>
          </a:solidFill>
          <a:latin typeface="+mn-lt"/>
          <a:ea typeface="+mn-ea"/>
          <a:cs typeface="+mn-cs"/>
        </a:defRPr>
      </a:lvl6pPr>
      <a:lvl7pPr marL="3082381" indent="-237107" algn="l" defTabSz="948425" rtl="0" eaLnBrk="1" latinLnBrk="0" hangingPunct="1">
        <a:spcBef>
          <a:spcPct val="20000"/>
        </a:spcBef>
        <a:buFont typeface="Arial" pitchFamily="34" charset="0"/>
        <a:buChar char="•"/>
        <a:defRPr kumimoji="1" sz="2045" kern="1200">
          <a:solidFill>
            <a:schemeClr val="tx1"/>
          </a:solidFill>
          <a:latin typeface="+mn-lt"/>
          <a:ea typeface="+mn-ea"/>
          <a:cs typeface="+mn-cs"/>
        </a:defRPr>
      </a:lvl7pPr>
      <a:lvl8pPr marL="3556594" indent="-237107" algn="l" defTabSz="948425" rtl="0" eaLnBrk="1" latinLnBrk="0" hangingPunct="1">
        <a:spcBef>
          <a:spcPct val="20000"/>
        </a:spcBef>
        <a:buFont typeface="Arial" pitchFamily="34" charset="0"/>
        <a:buChar char="•"/>
        <a:defRPr kumimoji="1" sz="2045" kern="1200">
          <a:solidFill>
            <a:schemeClr val="tx1"/>
          </a:solidFill>
          <a:latin typeface="+mn-lt"/>
          <a:ea typeface="+mn-ea"/>
          <a:cs typeface="+mn-cs"/>
        </a:defRPr>
      </a:lvl8pPr>
      <a:lvl9pPr marL="4030808" indent="-237107" algn="l" defTabSz="948425" rtl="0" eaLnBrk="1" latinLnBrk="0" hangingPunct="1">
        <a:spcBef>
          <a:spcPct val="20000"/>
        </a:spcBef>
        <a:buFont typeface="Arial" pitchFamily="34" charset="0"/>
        <a:buChar char="•"/>
        <a:defRPr kumimoji="1" sz="2045" kern="1200">
          <a:solidFill>
            <a:schemeClr val="tx1"/>
          </a:solidFill>
          <a:latin typeface="+mn-lt"/>
          <a:ea typeface="+mn-ea"/>
          <a:cs typeface="+mn-cs"/>
        </a:defRPr>
      </a:lvl9pPr>
    </p:bodyStyle>
    <p:otherStyle>
      <a:defPPr>
        <a:defRPr lang="ja-JP"/>
      </a:defPPr>
      <a:lvl1pPr marL="0" algn="l" defTabSz="948425" rtl="0" eaLnBrk="1" latinLnBrk="0" hangingPunct="1">
        <a:defRPr kumimoji="1" sz="1859" kern="1200">
          <a:solidFill>
            <a:schemeClr val="tx1"/>
          </a:solidFill>
          <a:latin typeface="+mn-lt"/>
          <a:ea typeface="+mn-ea"/>
          <a:cs typeface="+mn-cs"/>
        </a:defRPr>
      </a:lvl1pPr>
      <a:lvl2pPr marL="474213" algn="l" defTabSz="948425" rtl="0" eaLnBrk="1" latinLnBrk="0" hangingPunct="1">
        <a:defRPr kumimoji="1" sz="1859" kern="1200">
          <a:solidFill>
            <a:schemeClr val="tx1"/>
          </a:solidFill>
          <a:latin typeface="+mn-lt"/>
          <a:ea typeface="+mn-ea"/>
          <a:cs typeface="+mn-cs"/>
        </a:defRPr>
      </a:lvl2pPr>
      <a:lvl3pPr marL="948425" algn="l" defTabSz="948425" rtl="0" eaLnBrk="1" latinLnBrk="0" hangingPunct="1">
        <a:defRPr kumimoji="1" sz="1859" kern="1200">
          <a:solidFill>
            <a:schemeClr val="tx1"/>
          </a:solidFill>
          <a:latin typeface="+mn-lt"/>
          <a:ea typeface="+mn-ea"/>
          <a:cs typeface="+mn-cs"/>
        </a:defRPr>
      </a:lvl3pPr>
      <a:lvl4pPr marL="1422638" algn="l" defTabSz="948425" rtl="0" eaLnBrk="1" latinLnBrk="0" hangingPunct="1">
        <a:defRPr kumimoji="1" sz="1859" kern="1200">
          <a:solidFill>
            <a:schemeClr val="tx1"/>
          </a:solidFill>
          <a:latin typeface="+mn-lt"/>
          <a:ea typeface="+mn-ea"/>
          <a:cs typeface="+mn-cs"/>
        </a:defRPr>
      </a:lvl4pPr>
      <a:lvl5pPr marL="1896850" algn="l" defTabSz="948425" rtl="0" eaLnBrk="1" latinLnBrk="0" hangingPunct="1">
        <a:defRPr kumimoji="1" sz="1859" kern="1200">
          <a:solidFill>
            <a:schemeClr val="tx1"/>
          </a:solidFill>
          <a:latin typeface="+mn-lt"/>
          <a:ea typeface="+mn-ea"/>
          <a:cs typeface="+mn-cs"/>
        </a:defRPr>
      </a:lvl5pPr>
      <a:lvl6pPr marL="2371063" algn="l" defTabSz="948425" rtl="0" eaLnBrk="1" latinLnBrk="0" hangingPunct="1">
        <a:defRPr kumimoji="1" sz="1859" kern="1200">
          <a:solidFill>
            <a:schemeClr val="tx1"/>
          </a:solidFill>
          <a:latin typeface="+mn-lt"/>
          <a:ea typeface="+mn-ea"/>
          <a:cs typeface="+mn-cs"/>
        </a:defRPr>
      </a:lvl6pPr>
      <a:lvl7pPr marL="2845276" algn="l" defTabSz="948425" rtl="0" eaLnBrk="1" latinLnBrk="0" hangingPunct="1">
        <a:defRPr kumimoji="1" sz="1859" kern="1200">
          <a:solidFill>
            <a:schemeClr val="tx1"/>
          </a:solidFill>
          <a:latin typeface="+mn-lt"/>
          <a:ea typeface="+mn-ea"/>
          <a:cs typeface="+mn-cs"/>
        </a:defRPr>
      </a:lvl7pPr>
      <a:lvl8pPr marL="3319488" algn="l" defTabSz="948425" rtl="0" eaLnBrk="1" latinLnBrk="0" hangingPunct="1">
        <a:defRPr kumimoji="1" sz="1859" kern="1200">
          <a:solidFill>
            <a:schemeClr val="tx1"/>
          </a:solidFill>
          <a:latin typeface="+mn-lt"/>
          <a:ea typeface="+mn-ea"/>
          <a:cs typeface="+mn-cs"/>
        </a:defRPr>
      </a:lvl8pPr>
      <a:lvl9pPr marL="3793701" algn="l" defTabSz="948425" rtl="0" eaLnBrk="1" latinLnBrk="0" hangingPunct="1">
        <a:defRPr kumimoji="1" sz="18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576736"/>
            <a:ext cx="6858000" cy="13681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9969" tIns="84984" rIns="169969" bIns="84984" numCol="1" spcCol="0" rtlCol="0" fromWordArt="0" anchor="ctr" anchorCtr="0" forceAA="0" compatLnSpc="1">
            <a:prstTxWarp prst="textNoShape">
              <a:avLst/>
            </a:prstTxWarp>
            <a:noAutofit/>
          </a:bodyPr>
          <a:lstStyle/>
          <a:p>
            <a:pPr algn="ctr"/>
            <a:endParaRPr lang="ja-JP" altLang="en-US" sz="3489">
              <a:solidFill>
                <a:schemeClr val="tx1"/>
              </a:solidFill>
            </a:endParaRPr>
          </a:p>
        </p:txBody>
      </p:sp>
      <p:sp>
        <p:nvSpPr>
          <p:cNvPr id="3" name="タイトル 1"/>
          <p:cNvSpPr txBox="1">
            <a:spLocks/>
          </p:cNvSpPr>
          <p:nvPr/>
        </p:nvSpPr>
        <p:spPr>
          <a:xfrm>
            <a:off x="755179" y="519006"/>
            <a:ext cx="5362487" cy="401546"/>
          </a:xfrm>
          <a:prstGeom prst="rect">
            <a:avLst/>
          </a:prstGeom>
        </p:spPr>
        <p:txBody>
          <a:bodyPr anchor="ctr">
            <a:normAutofit/>
          </a:bodyPr>
          <a:lstStyle>
            <a:lvl1pPr algn="ctr" defTabSz="510235" rtl="0" eaLnBrk="1" latinLnBrk="0" hangingPunct="1">
              <a:spcBef>
                <a:spcPct val="0"/>
              </a:spcBef>
              <a:buNone/>
              <a:defRPr kumimoji="1" sz="2500" kern="1200">
                <a:solidFill>
                  <a:schemeClr val="tx1"/>
                </a:solidFill>
                <a:latin typeface="+mj-lt"/>
                <a:ea typeface="+mj-ea"/>
                <a:cs typeface="+mj-cs"/>
              </a:defRPr>
            </a:lvl1pPr>
          </a:lstStyle>
          <a:p>
            <a:r>
              <a:rPr lang="ja-JP" altLang="en-US" sz="1400" b="1" dirty="0">
                <a:latin typeface="Meiryo UI" panose="020B0604030504040204" pitchFamily="50" charset="-128"/>
                <a:ea typeface="Meiryo UI" panose="020B0604030504040204" pitchFamily="50" charset="-128"/>
              </a:rPr>
              <a:t>福井県薬剤師会　医療安全管理委員会　第</a:t>
            </a:r>
            <a:r>
              <a:rPr lang="en-US" altLang="ja-JP" sz="1400" b="1" dirty="0">
                <a:latin typeface="Meiryo UI" panose="020B0604030504040204" pitchFamily="50" charset="-128"/>
                <a:ea typeface="Meiryo UI" panose="020B0604030504040204" pitchFamily="50" charset="-128"/>
              </a:rPr>
              <a:t>3</a:t>
            </a:r>
            <a:r>
              <a:rPr lang="ja-JP" altLang="en-US" sz="1400" b="1" dirty="0">
                <a:latin typeface="Meiryo UI" panose="020B0604030504040204" pitchFamily="50" charset="-128"/>
                <a:ea typeface="Meiryo UI" panose="020B0604030504040204" pitchFamily="50" charset="-128"/>
              </a:rPr>
              <a:t>回医療安全シンポジウム　</a:t>
            </a:r>
          </a:p>
        </p:txBody>
      </p:sp>
      <p:sp>
        <p:nvSpPr>
          <p:cNvPr id="4" name="サブタイトル 2"/>
          <p:cNvSpPr txBox="1">
            <a:spLocks/>
          </p:cNvSpPr>
          <p:nvPr/>
        </p:nvSpPr>
        <p:spPr>
          <a:xfrm>
            <a:off x="404664" y="4016896"/>
            <a:ext cx="6048672" cy="3168352"/>
          </a:xfrm>
          <a:prstGeom prst="rect">
            <a:avLst/>
          </a:prstGeom>
        </p:spPr>
        <p:txBody>
          <a:bodyPr>
            <a:normAutofit fontScale="92500" lnSpcReduction="10000"/>
          </a:bodyPr>
          <a:lstStyle>
            <a:lvl1pPr marL="191338" indent="-191338" algn="l" defTabSz="510235" rtl="0" eaLnBrk="1" latinLnBrk="0" hangingPunct="1">
              <a:spcBef>
                <a:spcPct val="20000"/>
              </a:spcBef>
              <a:buFont typeface="Arial" pitchFamily="34" charset="0"/>
              <a:buChar char="•"/>
              <a:defRPr kumimoji="1" sz="1800" kern="1200">
                <a:solidFill>
                  <a:schemeClr val="tx1"/>
                </a:solidFill>
                <a:latin typeface="+mn-lt"/>
                <a:ea typeface="+mn-ea"/>
                <a:cs typeface="+mn-cs"/>
              </a:defRPr>
            </a:lvl1pPr>
            <a:lvl2pPr marL="414566" indent="-159449" algn="l" defTabSz="510235" rtl="0" eaLnBrk="1" latinLnBrk="0" hangingPunct="1">
              <a:spcBef>
                <a:spcPct val="20000"/>
              </a:spcBef>
              <a:buFont typeface="Arial" pitchFamily="34" charset="0"/>
              <a:buChar char="–"/>
              <a:defRPr kumimoji="1" sz="1600" kern="1200">
                <a:solidFill>
                  <a:schemeClr val="tx1"/>
                </a:solidFill>
                <a:latin typeface="+mn-lt"/>
                <a:ea typeface="+mn-ea"/>
                <a:cs typeface="+mn-cs"/>
              </a:defRPr>
            </a:lvl2pPr>
            <a:lvl3pPr marL="637794" indent="-127559" algn="l" defTabSz="510235" rtl="0" eaLnBrk="1" latinLnBrk="0" hangingPunct="1">
              <a:spcBef>
                <a:spcPct val="20000"/>
              </a:spcBef>
              <a:buFont typeface="Arial" pitchFamily="34" charset="0"/>
              <a:buChar char="•"/>
              <a:defRPr kumimoji="1" sz="1300" kern="1200">
                <a:solidFill>
                  <a:schemeClr val="tx1"/>
                </a:solidFill>
                <a:latin typeface="+mn-lt"/>
                <a:ea typeface="+mn-ea"/>
                <a:cs typeface="+mn-cs"/>
              </a:defRPr>
            </a:lvl3pPr>
            <a:lvl4pPr marL="892912"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4pPr>
            <a:lvl5pPr marL="1148029"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5pPr>
            <a:lvl6pPr marL="1403147"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6pPr>
            <a:lvl7pPr marL="1658264"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7pPr>
            <a:lvl8pPr marL="1913382"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8pPr>
            <a:lvl9pPr marL="2168500"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9pPr>
          </a:lstStyle>
          <a:p>
            <a:pPr marL="0" indent="0">
              <a:buNone/>
            </a:pP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医療安全管理委員会からの報告</a:t>
            </a:r>
            <a:r>
              <a:rPr lang="en-US" altLang="ja-JP" sz="1600" b="1"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		19:00</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19:15</a:t>
            </a:r>
          </a:p>
          <a:p>
            <a:pPr marL="342900" indent="342900">
              <a:buFont typeface="+mj-lt"/>
              <a:buAutoNum type="arabicPeriod"/>
            </a:pPr>
            <a:r>
              <a:rPr lang="ja-JP" altLang="en-US" sz="1400" dirty="0">
                <a:latin typeface="Meiryo UI" panose="020B0604030504040204" pitchFamily="50" charset="-128"/>
                <a:ea typeface="Meiryo UI" panose="020B0604030504040204" pitchFamily="50" charset="-128"/>
              </a:rPr>
              <a:t>インシデント</a:t>
            </a:r>
            <a:r>
              <a:rPr lang="ja-JP" altLang="en-US" sz="1400" dirty="0" smtClean="0">
                <a:latin typeface="Meiryo UI" panose="020B0604030504040204" pitchFamily="50" charset="-128"/>
                <a:ea typeface="Meiryo UI" panose="020B0604030504040204" pitchFamily="50" charset="-128"/>
              </a:rPr>
              <a:t>報告システムについて</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村瀬 英樹</a:t>
            </a:r>
            <a:endParaRPr lang="en-US" altLang="ja-JP" sz="1400" dirty="0" smtClean="0">
              <a:latin typeface="Meiryo UI" panose="020B0604030504040204" pitchFamily="50" charset="-128"/>
              <a:ea typeface="Meiryo UI" panose="020B0604030504040204" pitchFamily="50" charset="-128"/>
            </a:endParaRPr>
          </a:p>
          <a:p>
            <a:pPr marL="342900" indent="342900">
              <a:buFont typeface="+mj-lt"/>
              <a:buAutoNum type="arabicPeriod"/>
            </a:pPr>
            <a:r>
              <a:rPr lang="ja-JP" altLang="en-US" sz="1400" dirty="0" smtClean="0">
                <a:latin typeface="Meiryo UI" panose="020B0604030504040204" pitchFamily="50" charset="-128"/>
                <a:ea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rPr>
              <a:t>年度 インシデント・アクシデント報告</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刀禰 真紀</a:t>
            </a:r>
            <a:endParaRPr lang="en-US" altLang="ja-JP" sz="1600" dirty="0" smtClean="0">
              <a:latin typeface="Meiryo UI" panose="020B0604030504040204" pitchFamily="50" charset="-128"/>
              <a:ea typeface="Meiryo UI" panose="020B0604030504040204" pitchFamily="50" charset="-128"/>
            </a:endParaRPr>
          </a:p>
          <a:p>
            <a:pPr marL="0" indent="0">
              <a:buNone/>
            </a:pP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シンポジウム</a:t>
            </a:r>
            <a:r>
              <a:rPr lang="en-US" altLang="ja-JP" sz="1600" b="1"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					19:15</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21:00</a:t>
            </a:r>
          </a:p>
          <a:p>
            <a:pPr marL="0" indent="0" algn="r">
              <a:buNone/>
            </a:pPr>
            <a:r>
              <a:rPr lang="ja-JP" altLang="en-US" sz="1400" dirty="0" smtClean="0">
                <a:latin typeface="Meiryo UI" panose="020B0604030504040204" pitchFamily="50" charset="-128"/>
                <a:ea typeface="Meiryo UI" panose="020B0604030504040204" pitchFamily="50" charset="-128"/>
              </a:rPr>
              <a:t>座長：市立敦賀病院薬剤部長　荒木 隆一 先生</a:t>
            </a:r>
            <a:endParaRPr lang="en-US" altLang="ja-JP" sz="1400" dirty="0" smtClean="0">
              <a:latin typeface="Meiryo UI" panose="020B0604030504040204" pitchFamily="50" charset="-128"/>
              <a:ea typeface="Meiryo UI" panose="020B0604030504040204" pitchFamily="50" charset="-128"/>
            </a:endParaRPr>
          </a:p>
          <a:p>
            <a:pPr marL="342900" indent="342900">
              <a:buFont typeface="+mj-lt"/>
              <a:buAutoNum type="arabicPeriod"/>
            </a:pPr>
            <a:r>
              <a:rPr lang="ja-JP" altLang="en-US" sz="1400" dirty="0" smtClean="0">
                <a:latin typeface="Meiryo UI" panose="020B0604030504040204" pitchFamily="50" charset="-128"/>
                <a:ea typeface="Meiryo UI" panose="020B0604030504040204" pitchFamily="50" charset="-128"/>
              </a:rPr>
              <a:t>福井調剤薬局におけるハイリスク薬の薬学的管理</a:t>
            </a:r>
            <a:endParaRPr lang="en-US" altLang="ja-JP" sz="1400" dirty="0" smtClean="0">
              <a:latin typeface="Meiryo UI" panose="020B0604030504040204" pitchFamily="50" charset="-128"/>
              <a:ea typeface="Meiryo UI" panose="020B0604030504040204" pitchFamily="50" charset="-128"/>
            </a:endParaRPr>
          </a:p>
          <a:p>
            <a:pPr marL="342900" indent="0" algn="r">
              <a:buNone/>
            </a:pPr>
            <a:r>
              <a:rPr lang="ja-JP" altLang="en-US" sz="1400" dirty="0" smtClean="0">
                <a:latin typeface="Meiryo UI" panose="020B0604030504040204" pitchFamily="50" charset="-128"/>
                <a:ea typeface="Meiryo UI" panose="020B0604030504040204" pitchFamily="50" charset="-128"/>
              </a:rPr>
              <a:t>福井調剤薬局　山本 由嘉里 先生</a:t>
            </a:r>
            <a:endParaRPr lang="en-US" altLang="ja-JP" sz="1400" dirty="0">
              <a:latin typeface="Meiryo UI" panose="020B0604030504040204" pitchFamily="50" charset="-128"/>
              <a:ea typeface="Meiryo UI" panose="020B0604030504040204" pitchFamily="50" charset="-128"/>
            </a:endParaRPr>
          </a:p>
          <a:p>
            <a:pPr marL="685800" indent="-342900">
              <a:buFont typeface="+mj-lt"/>
              <a:buAutoNum type="arabicPeriod" startAt="2"/>
            </a:pPr>
            <a:r>
              <a:rPr lang="ja-JP" altLang="en-US" sz="1400" dirty="0" smtClean="0">
                <a:latin typeface="Meiryo UI" panose="020B0604030504040204" pitchFamily="50" charset="-128"/>
                <a:ea typeface="Meiryo UI" panose="020B0604030504040204" pitchFamily="50" charset="-128"/>
              </a:rPr>
              <a:t>疑義照会を活かす取り組み</a:t>
            </a:r>
            <a:endParaRPr lang="en-US" altLang="ja-JP" sz="1400" dirty="0" smtClean="0">
              <a:latin typeface="Meiryo UI" panose="020B0604030504040204" pitchFamily="50" charset="-128"/>
              <a:ea typeface="Meiryo UI" panose="020B0604030504040204" pitchFamily="50" charset="-128"/>
            </a:endParaRPr>
          </a:p>
          <a:p>
            <a:pPr marL="342900" indent="0" algn="r">
              <a:buNone/>
            </a:pPr>
            <a:r>
              <a:rPr lang="ja-JP" altLang="en-US" sz="1400" dirty="0" smtClean="0">
                <a:latin typeface="Meiryo UI" panose="020B0604030504040204" pitchFamily="50" charset="-128"/>
                <a:ea typeface="Meiryo UI" panose="020B0604030504040204" pitchFamily="50" charset="-128"/>
              </a:rPr>
              <a:t>みどり薬局　中島 優太 先生</a:t>
            </a:r>
            <a:endParaRPr lang="en-US" altLang="ja-JP" sz="1400" dirty="0" smtClean="0">
              <a:latin typeface="Meiryo UI" panose="020B0604030504040204" pitchFamily="50" charset="-128"/>
              <a:ea typeface="Meiryo UI" panose="020B0604030504040204" pitchFamily="50" charset="-128"/>
            </a:endParaRPr>
          </a:p>
          <a:p>
            <a:pPr marL="685800" indent="-342900">
              <a:buFont typeface="+mj-lt"/>
              <a:buAutoNum type="arabicPeriod" startAt="3"/>
            </a:pPr>
            <a:r>
              <a:rPr lang="ja-JP" altLang="en-US" sz="1400" dirty="0" smtClean="0">
                <a:latin typeface="Meiryo UI" panose="020B0604030504040204" pitchFamily="50" charset="-128"/>
                <a:ea typeface="Meiryo UI" panose="020B0604030504040204" pitchFamily="50" charset="-128"/>
              </a:rPr>
              <a:t>リスク回避のための疑義照会ー失敗・反省点も含めて</a:t>
            </a:r>
            <a:endParaRPr lang="en-US" altLang="ja-JP" sz="1400" dirty="0" smtClean="0">
              <a:latin typeface="Meiryo UI" panose="020B0604030504040204" pitchFamily="50" charset="-128"/>
              <a:ea typeface="Meiryo UI" panose="020B0604030504040204" pitchFamily="50" charset="-128"/>
            </a:endParaRPr>
          </a:p>
          <a:p>
            <a:pPr marL="342900" indent="0" algn="r">
              <a:buNone/>
            </a:pPr>
            <a:r>
              <a:rPr lang="ja-JP" altLang="en-US" sz="1400" dirty="0" smtClean="0">
                <a:latin typeface="Meiryo UI" panose="020B0604030504040204" pitchFamily="50" charset="-128"/>
                <a:ea typeface="Meiryo UI" panose="020B0604030504040204" pitchFamily="50" charset="-128"/>
              </a:rPr>
              <a:t>エンゼル調剤薬局大学前店　古澤 淳子 先生</a:t>
            </a:r>
            <a:endParaRPr lang="en-US" altLang="ja-JP" sz="1400" dirty="0" smtClean="0">
              <a:latin typeface="Meiryo UI" panose="020B0604030504040204" pitchFamily="50" charset="-128"/>
              <a:ea typeface="Meiryo UI" panose="020B0604030504040204" pitchFamily="50" charset="-128"/>
            </a:endParaRPr>
          </a:p>
          <a:p>
            <a:pPr marL="685800" indent="-342900">
              <a:buFont typeface="+mj-lt"/>
              <a:buAutoNum type="arabicPeriod" startAt="4"/>
            </a:pPr>
            <a:r>
              <a:rPr lang="ja-JP" altLang="en-US" sz="1400" dirty="0">
                <a:latin typeface="Meiryo UI" panose="020B0604030504040204" pitchFamily="50" charset="-128"/>
                <a:ea typeface="Meiryo UI" panose="020B0604030504040204" pitchFamily="50" charset="-128"/>
              </a:rPr>
              <a:t>明日</a:t>
            </a:r>
            <a:r>
              <a:rPr lang="ja-JP" altLang="en-US" sz="1400" dirty="0" smtClean="0">
                <a:latin typeface="Meiryo UI" panose="020B0604030504040204" pitchFamily="50" charset="-128"/>
                <a:ea typeface="Meiryo UI" panose="020B0604030504040204" pitchFamily="50" charset="-128"/>
              </a:rPr>
              <a:t>からできる服用薬剤調整支援料</a:t>
            </a:r>
            <a:endParaRPr lang="en-US" altLang="ja-JP" sz="1400" dirty="0" smtClean="0">
              <a:latin typeface="Meiryo UI" panose="020B0604030504040204" pitchFamily="50" charset="-128"/>
              <a:ea typeface="Meiryo UI" panose="020B0604030504040204" pitchFamily="50" charset="-128"/>
            </a:endParaRPr>
          </a:p>
          <a:p>
            <a:pPr marL="342900" indent="0" algn="r">
              <a:buNone/>
            </a:pPr>
            <a:r>
              <a:rPr lang="ja-JP" altLang="en-US" sz="1400" dirty="0" smtClean="0">
                <a:latin typeface="Meiryo UI" panose="020B0604030504040204" pitchFamily="50" charset="-128"/>
                <a:ea typeface="Meiryo UI" panose="020B0604030504040204" pitchFamily="50" charset="-128"/>
              </a:rPr>
              <a:t>ひまわり調剤薬局　上田 泰之 先生</a:t>
            </a:r>
            <a:endParaRPr lang="en-US" altLang="ja-JP" sz="1400" dirty="0" smtClean="0">
              <a:latin typeface="Meiryo UI" panose="020B0604030504040204" pitchFamily="50" charset="-128"/>
              <a:ea typeface="Meiryo UI" panose="020B0604030504040204" pitchFamily="50" charset="-128"/>
            </a:endParaRPr>
          </a:p>
          <a:p>
            <a:pPr marL="685800" indent="-342900">
              <a:buFont typeface="+mj-lt"/>
              <a:buAutoNum type="arabicPeriod" startAt="5"/>
            </a:pPr>
            <a:r>
              <a:rPr lang="ja-JP" altLang="en-US" sz="1400" dirty="0" smtClean="0">
                <a:latin typeface="Meiryo UI" panose="020B0604030504040204" pitchFamily="50" charset="-128"/>
                <a:ea typeface="Meiryo UI" panose="020B0604030504040204" pitchFamily="50" charset="-128"/>
              </a:rPr>
              <a:t>総合</a:t>
            </a:r>
            <a:r>
              <a:rPr lang="ja-JP" altLang="en-US" sz="1400" dirty="0">
                <a:latin typeface="Meiryo UI" panose="020B0604030504040204" pitchFamily="50" charset="-128"/>
                <a:ea typeface="Meiryo UI" panose="020B0604030504040204" pitchFamily="50" charset="-128"/>
              </a:rPr>
              <a:t>討論</a:t>
            </a:r>
          </a:p>
        </p:txBody>
      </p:sp>
      <p:sp>
        <p:nvSpPr>
          <p:cNvPr id="6" name="テキスト ボックス 5"/>
          <p:cNvSpPr txBox="1"/>
          <p:nvPr/>
        </p:nvSpPr>
        <p:spPr>
          <a:xfrm>
            <a:off x="1440160" y="2504728"/>
            <a:ext cx="2448272" cy="1007648"/>
          </a:xfrm>
          <a:prstGeom prst="rect">
            <a:avLst/>
          </a:prstGeom>
          <a:noFill/>
        </p:spPr>
        <p:txBody>
          <a:bodyPr wrap="square" rtlCol="0">
            <a:spAutoFit/>
          </a:bodyPr>
          <a:lstStyle/>
          <a:p>
            <a:r>
              <a:rPr lang="en-US" altLang="ja-JP" sz="5948" dirty="0" smtClean="0">
                <a:solidFill>
                  <a:schemeClr val="bg1"/>
                </a:solidFill>
                <a:latin typeface="Meiryo UI" panose="020B0604030504040204" pitchFamily="50" charset="-128"/>
                <a:ea typeface="Meiryo UI" panose="020B0604030504040204" pitchFamily="50" charset="-128"/>
              </a:rPr>
              <a:t>11</a:t>
            </a:r>
            <a:r>
              <a:rPr lang="en-US" altLang="ja-JP" sz="3600" dirty="0" smtClean="0">
                <a:solidFill>
                  <a:schemeClr val="bg1"/>
                </a:solidFill>
                <a:latin typeface="Meiryo UI" panose="020B0604030504040204" pitchFamily="50" charset="-128"/>
                <a:ea typeface="Meiryo UI" panose="020B0604030504040204" pitchFamily="50" charset="-128"/>
              </a:rPr>
              <a:t>/</a:t>
            </a:r>
            <a:r>
              <a:rPr lang="en-US" altLang="ja-JP" sz="5948" dirty="0" smtClean="0">
                <a:solidFill>
                  <a:schemeClr val="bg1"/>
                </a:solidFill>
                <a:latin typeface="Meiryo UI" panose="020B0604030504040204" pitchFamily="50" charset="-128"/>
                <a:ea typeface="Meiryo UI" panose="020B0604030504040204" pitchFamily="50" charset="-128"/>
              </a:rPr>
              <a:t>16</a:t>
            </a:r>
            <a:endParaRPr lang="ja-JP" altLang="en-US" sz="1400" dirty="0">
              <a:solidFill>
                <a:schemeClr val="bg1"/>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82784" y="1352600"/>
            <a:ext cx="6692525" cy="669243"/>
          </a:xfrm>
          <a:prstGeom prst="rect">
            <a:avLst/>
          </a:prstGeom>
        </p:spPr>
        <p:txBody>
          <a:bodyPr anchor="ctr">
            <a:prstTxWarp prst="textArchUp">
              <a:avLst/>
            </a:prstTxWarp>
            <a:noAutofit/>
          </a:bodyPr>
          <a:lstStyle>
            <a:lvl1pPr algn="ctr" defTabSz="510235" rtl="0" eaLnBrk="1" latinLnBrk="0" hangingPunct="1">
              <a:spcBef>
                <a:spcPct val="0"/>
              </a:spcBef>
              <a:buNone/>
              <a:defRPr kumimoji="1" sz="2500" kern="1200">
                <a:solidFill>
                  <a:schemeClr val="tx1"/>
                </a:solidFill>
                <a:latin typeface="+mj-lt"/>
                <a:ea typeface="+mj-ea"/>
                <a:cs typeface="+mj-cs"/>
              </a:defRPr>
            </a:lvl1pPr>
          </a:lstStyle>
          <a:p>
            <a:r>
              <a:rPr lang="ja-JP" altLang="en-US" sz="3718" b="1" spc="300" dirty="0">
                <a:latin typeface="Meiryo UI" panose="020B0604030504040204" pitchFamily="50" charset="-128"/>
                <a:ea typeface="Meiryo UI" panose="020B0604030504040204" pitchFamily="50" charset="-128"/>
              </a:rPr>
              <a:t>医療の「質」を</a:t>
            </a:r>
            <a:r>
              <a:rPr lang="ja-JP" altLang="en-US" sz="3718" b="1" spc="300" dirty="0" smtClean="0">
                <a:latin typeface="Meiryo UI" panose="020B0604030504040204" pitchFamily="50" charset="-128"/>
                <a:ea typeface="Meiryo UI" panose="020B0604030504040204" pitchFamily="50" charset="-128"/>
              </a:rPr>
              <a:t>考え</a:t>
            </a:r>
            <a:r>
              <a:rPr lang="ja-JP" altLang="en-US" sz="3718" b="1" dirty="0" smtClean="0">
                <a:latin typeface="Meiryo UI" panose="020B0604030504040204" pitchFamily="50" charset="-128"/>
                <a:ea typeface="Meiryo UI" panose="020B0604030504040204" pitchFamily="50" charset="-128"/>
              </a:rPr>
              <a:t>る </a:t>
            </a:r>
            <a:r>
              <a:rPr lang="en-US" altLang="ja-JP" sz="2800" b="1" dirty="0" smtClean="0">
                <a:latin typeface="Meiryo UI" panose="020B0604030504040204" pitchFamily="50" charset="-128"/>
                <a:ea typeface="Meiryo UI" panose="020B0604030504040204" pitchFamily="50" charset="-128"/>
              </a:rPr>
              <a:t>2018</a:t>
            </a:r>
            <a:endParaRPr lang="ja-JP" altLang="en-US" sz="2800" b="1" dirty="0">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404664" y="8659316"/>
            <a:ext cx="1152128" cy="288032"/>
            <a:chOff x="548680" y="8985448"/>
            <a:chExt cx="1152128" cy="288032"/>
          </a:xfrm>
        </p:grpSpPr>
        <p:sp>
          <p:nvSpPr>
            <p:cNvPr id="12" name="円/楕円 11"/>
            <p:cNvSpPr/>
            <p:nvPr/>
          </p:nvSpPr>
          <p:spPr>
            <a:xfrm>
              <a:off x="1412776" y="898544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ホームベース 10"/>
            <p:cNvSpPr/>
            <p:nvPr/>
          </p:nvSpPr>
          <p:spPr>
            <a:xfrm>
              <a:off x="548680" y="8985448"/>
              <a:ext cx="1008112" cy="288032"/>
            </a:xfrm>
            <a:prstGeom prst="homePlat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48680" y="8985448"/>
              <a:ext cx="144016" cy="28803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7" name="直線コネクタ 16"/>
          <p:cNvCxnSpPr/>
          <p:nvPr/>
        </p:nvCxnSpPr>
        <p:spPr>
          <a:xfrm>
            <a:off x="116632" y="8515300"/>
            <a:ext cx="6624736"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サブタイトル 2"/>
          <p:cNvSpPr txBox="1">
            <a:spLocks/>
          </p:cNvSpPr>
          <p:nvPr/>
        </p:nvSpPr>
        <p:spPr>
          <a:xfrm>
            <a:off x="2401838" y="8409384"/>
            <a:ext cx="2059657" cy="216024"/>
          </a:xfrm>
          <a:prstGeom prst="rect">
            <a:avLst/>
          </a:prstGeom>
          <a:solidFill>
            <a:schemeClr val="bg1"/>
          </a:solidFill>
        </p:spPr>
        <p:txBody>
          <a:bodyPr anchor="ctr">
            <a:noAutofit/>
          </a:bodyPr>
          <a:lstStyle>
            <a:lvl1pPr marL="191338" indent="-191338" algn="l" defTabSz="510235" rtl="0" eaLnBrk="1" latinLnBrk="0" hangingPunct="1">
              <a:spcBef>
                <a:spcPct val="20000"/>
              </a:spcBef>
              <a:buFont typeface="Arial" pitchFamily="34" charset="0"/>
              <a:buChar char="•"/>
              <a:defRPr kumimoji="1" sz="1800" kern="1200">
                <a:solidFill>
                  <a:schemeClr val="tx1"/>
                </a:solidFill>
                <a:latin typeface="+mn-lt"/>
                <a:ea typeface="+mn-ea"/>
                <a:cs typeface="+mn-cs"/>
              </a:defRPr>
            </a:lvl1pPr>
            <a:lvl2pPr marL="414566" indent="-159449" algn="l" defTabSz="510235" rtl="0" eaLnBrk="1" latinLnBrk="0" hangingPunct="1">
              <a:spcBef>
                <a:spcPct val="20000"/>
              </a:spcBef>
              <a:buFont typeface="Arial" pitchFamily="34" charset="0"/>
              <a:buChar char="–"/>
              <a:defRPr kumimoji="1" sz="1600" kern="1200">
                <a:solidFill>
                  <a:schemeClr val="tx1"/>
                </a:solidFill>
                <a:latin typeface="+mn-lt"/>
                <a:ea typeface="+mn-ea"/>
                <a:cs typeface="+mn-cs"/>
              </a:defRPr>
            </a:lvl2pPr>
            <a:lvl3pPr marL="637794" indent="-127559" algn="l" defTabSz="510235" rtl="0" eaLnBrk="1" latinLnBrk="0" hangingPunct="1">
              <a:spcBef>
                <a:spcPct val="20000"/>
              </a:spcBef>
              <a:buFont typeface="Arial" pitchFamily="34" charset="0"/>
              <a:buChar char="•"/>
              <a:defRPr kumimoji="1" sz="1300" kern="1200">
                <a:solidFill>
                  <a:schemeClr val="tx1"/>
                </a:solidFill>
                <a:latin typeface="+mn-lt"/>
                <a:ea typeface="+mn-ea"/>
                <a:cs typeface="+mn-cs"/>
              </a:defRPr>
            </a:lvl3pPr>
            <a:lvl4pPr marL="892912"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4pPr>
            <a:lvl5pPr marL="1148029"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5pPr>
            <a:lvl6pPr marL="1403147"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6pPr>
            <a:lvl7pPr marL="1658264"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7pPr>
            <a:lvl8pPr marL="1913382"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8pPr>
            <a:lvl9pPr marL="2168500"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9pPr>
          </a:lstStyle>
          <a:p>
            <a:pPr marL="0" indent="0" algn="ctr">
              <a:buNone/>
            </a:pPr>
            <a:r>
              <a:rPr lang="ja-JP" altLang="en-US" sz="1000" dirty="0">
                <a:latin typeface="Meiryo UI" panose="020B0604030504040204" pitchFamily="50" charset="-128"/>
                <a:ea typeface="Meiryo UI" panose="020B0604030504040204" pitchFamily="50" charset="-128"/>
              </a:rPr>
              <a:t>切り取</a:t>
            </a:r>
            <a:r>
              <a:rPr lang="ja-JP" altLang="en-US" sz="1000" dirty="0" smtClean="0">
                <a:latin typeface="Meiryo UI" panose="020B0604030504040204" pitchFamily="50" charset="-128"/>
                <a:ea typeface="Meiryo UI" panose="020B0604030504040204" pitchFamily="50" charset="-128"/>
              </a:rPr>
              <a:t>らずにこのまま送信してください</a:t>
            </a:r>
            <a:endParaRPr lang="ja-JP" altLang="en-US" sz="10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548680" y="8668841"/>
            <a:ext cx="648071" cy="276999"/>
          </a:xfrm>
          <a:prstGeom prst="rect">
            <a:avLst/>
          </a:prstGeom>
          <a:noFill/>
        </p:spPr>
        <p:txBody>
          <a:bodyPr wrap="square" rtlCol="0">
            <a:spAutoFit/>
          </a:bodyPr>
          <a:lstStyle/>
          <a:p>
            <a:pPr algn="ctr"/>
            <a:r>
              <a:rPr lang="ja-JP" altLang="en-US" sz="1200" b="1" dirty="0" smtClean="0">
                <a:solidFill>
                  <a:schemeClr val="bg1"/>
                </a:solidFill>
                <a:latin typeface="Meiryo UI" panose="020B0604030504040204" pitchFamily="50" charset="-128"/>
                <a:ea typeface="Meiryo UI" panose="020B0604030504040204" pitchFamily="50" charset="-128"/>
              </a:rPr>
              <a:t>返信先</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1556792" y="8668841"/>
            <a:ext cx="2448272"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事務局（</a:t>
            </a:r>
            <a:r>
              <a:rPr lang="en-US" altLang="ja-JP" sz="1200" dirty="0" smtClean="0">
                <a:latin typeface="Meiryo UI" panose="020B0604030504040204" pitchFamily="50" charset="-128"/>
                <a:ea typeface="Meiryo UI" panose="020B0604030504040204" pitchFamily="50" charset="-128"/>
              </a:rPr>
              <a:t>FAX:0776-27-4077</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3861048" y="8659316"/>
            <a:ext cx="1152128" cy="288032"/>
            <a:chOff x="548680" y="8985448"/>
            <a:chExt cx="1152128" cy="288032"/>
          </a:xfrm>
        </p:grpSpPr>
        <p:sp>
          <p:nvSpPr>
            <p:cNvPr id="24" name="円/楕円 23"/>
            <p:cNvSpPr/>
            <p:nvPr/>
          </p:nvSpPr>
          <p:spPr>
            <a:xfrm>
              <a:off x="1412776" y="898544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ホームベース 24"/>
            <p:cNvSpPr/>
            <p:nvPr/>
          </p:nvSpPr>
          <p:spPr>
            <a:xfrm>
              <a:off x="548680" y="8985448"/>
              <a:ext cx="1008112" cy="288032"/>
            </a:xfrm>
            <a:prstGeom prst="homePlat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548680" y="8985448"/>
              <a:ext cx="144016" cy="28803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テキスト ボックス 26"/>
          <p:cNvSpPr txBox="1"/>
          <p:nvPr/>
        </p:nvSpPr>
        <p:spPr>
          <a:xfrm>
            <a:off x="4005064" y="8668841"/>
            <a:ext cx="648071" cy="276999"/>
          </a:xfrm>
          <a:prstGeom prst="rect">
            <a:avLst/>
          </a:prstGeom>
          <a:noFill/>
        </p:spPr>
        <p:txBody>
          <a:bodyPr wrap="square" rtlCol="0">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期限</a:t>
            </a:r>
          </a:p>
        </p:txBody>
      </p:sp>
      <p:sp>
        <p:nvSpPr>
          <p:cNvPr id="28" name="テキスト ボックス 27"/>
          <p:cNvSpPr txBox="1"/>
          <p:nvPr/>
        </p:nvSpPr>
        <p:spPr>
          <a:xfrm>
            <a:off x="5013176" y="8668841"/>
            <a:ext cx="1296144" cy="276999"/>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rPr>
              <a:t>日（金）</a:t>
            </a:r>
            <a:endParaRPr lang="ja-JP" altLang="en-US" sz="12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3429000" y="8996481"/>
            <a:ext cx="2880320"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施設名　　　　　　　　　　　　　　　　　　　　　　</a:t>
            </a:r>
            <a:endParaRPr lang="ja-JP" altLang="en-US" sz="1200" dirty="0">
              <a:latin typeface="Meiryo UI" panose="020B0604030504040204" pitchFamily="50" charset="-128"/>
              <a:ea typeface="Meiryo UI" panose="020B0604030504040204" pitchFamily="50" charset="-128"/>
            </a:endParaRPr>
          </a:p>
        </p:txBody>
      </p:sp>
      <p:cxnSp>
        <p:nvCxnSpPr>
          <p:cNvPr id="31" name="直線コネクタ 30"/>
          <p:cNvCxnSpPr/>
          <p:nvPr/>
        </p:nvCxnSpPr>
        <p:spPr>
          <a:xfrm>
            <a:off x="3429000" y="9246413"/>
            <a:ext cx="28803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2" name="表 31"/>
          <p:cNvGraphicFramePr>
            <a:graphicFrameLocks noGrp="1"/>
          </p:cNvGraphicFramePr>
          <p:nvPr>
            <p:extLst>
              <p:ext uri="{D42A27DB-BD31-4B8C-83A1-F6EECF244321}">
                <p14:modId xmlns:p14="http://schemas.microsoft.com/office/powerpoint/2010/main" val="3509793535"/>
              </p:ext>
            </p:extLst>
          </p:nvPr>
        </p:nvGraphicFramePr>
        <p:xfrm>
          <a:off x="548680" y="9323764"/>
          <a:ext cx="5760640" cy="487680"/>
        </p:xfrm>
        <a:graphic>
          <a:graphicData uri="http://schemas.openxmlformats.org/drawingml/2006/table">
            <a:tbl>
              <a:tblPr firstRow="1" bandRow="1"/>
              <a:tblGrid>
                <a:gridCol w="2160240"/>
                <a:gridCol w="3600400"/>
              </a:tblGrid>
              <a:tr h="0">
                <a:tc>
                  <a:txBody>
                    <a:bodyPr/>
                    <a:lstStyle/>
                    <a:p>
                      <a:pPr algn="ctr">
                        <a:lnSpc>
                          <a:spcPts val="1200"/>
                        </a:lnSpc>
                      </a:pPr>
                      <a:r>
                        <a:rPr kumimoji="1" lang="ja-JP" altLang="en-US" sz="1200" dirty="0" smtClean="0">
                          <a:latin typeface="Meiryo UI" panose="020B0604030504040204" pitchFamily="50" charset="-128"/>
                          <a:ea typeface="Meiryo UI" panose="020B0604030504040204" pitchFamily="50" charset="-128"/>
                        </a:rPr>
                        <a:t>参加者氏名</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lvl="0" indent="0" algn="ctr" defTabSz="948425" rtl="0" eaLnBrk="1" fontAlgn="auto" latinLnBrk="0" hangingPunct="1">
                        <a:lnSpc>
                          <a:spcPts val="12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参加者氏名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3" name="テキスト ボックス 32"/>
          <p:cNvSpPr txBox="1"/>
          <p:nvPr/>
        </p:nvSpPr>
        <p:spPr>
          <a:xfrm>
            <a:off x="188640" y="7761312"/>
            <a:ext cx="6480720" cy="374461"/>
          </a:xfrm>
          <a:prstGeom prst="rect">
            <a:avLst/>
          </a:prstGeom>
          <a:noFill/>
        </p:spPr>
        <p:txBody>
          <a:bodyPr wrap="square" rtlCol="0">
            <a:spAutoFit/>
          </a:bodyPr>
          <a:lstStyle/>
          <a:p>
            <a:pPr>
              <a:lnSpc>
                <a:spcPts val="1100"/>
              </a:lnSpc>
            </a:pPr>
            <a:r>
              <a:rPr lang="ja-JP" altLang="en-US" sz="1000" dirty="0" smtClean="0">
                <a:latin typeface="Meiryo UI" panose="020B0604030504040204" pitchFamily="50" charset="-128"/>
                <a:ea typeface="Meiryo UI" panose="020B0604030504040204" pitchFamily="50" charset="-128"/>
              </a:rPr>
              <a:t>研修シール：日本薬剤師研修センター生涯研修制度１単位、日病薬病院薬学認定薬剤師制度</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Ⅲ-</a:t>
            </a:r>
            <a:r>
              <a:rPr lang="en-US" altLang="ja-JP" sz="1000" dirty="0" smtClean="0">
                <a:latin typeface="Meiryo UI" panose="020B0604030504040204" pitchFamily="50" charset="-128"/>
                <a:ea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rPr>
              <a:t>１</a:t>
            </a:r>
            <a:r>
              <a:rPr lang="ja-JP" altLang="en-US" sz="1000" dirty="0" smtClean="0">
                <a:latin typeface="Meiryo UI" panose="020B0604030504040204" pitchFamily="50" charset="-128"/>
                <a:ea typeface="Meiryo UI" panose="020B0604030504040204" pitchFamily="50" charset="-128"/>
              </a:rPr>
              <a:t>単位 申請中</a:t>
            </a:r>
            <a:endParaRPr lang="en-US" altLang="ja-JP" sz="1000" dirty="0" smtClean="0">
              <a:latin typeface="Meiryo UI" panose="020B0604030504040204" pitchFamily="50" charset="-128"/>
              <a:ea typeface="Meiryo UI" panose="020B0604030504040204" pitchFamily="50" charset="-128"/>
            </a:endParaRPr>
          </a:p>
          <a:p>
            <a:pPr>
              <a:lnSpc>
                <a:spcPts val="1100"/>
              </a:lnSpc>
            </a:pPr>
            <a:r>
              <a:rPr lang="ja-JP" altLang="en-US" sz="1000" dirty="0" smtClean="0">
                <a:latin typeface="Meiryo UI" panose="020B0604030504040204" pitchFamily="50" charset="-128"/>
                <a:ea typeface="Meiryo UI" panose="020B0604030504040204" pitchFamily="50" charset="-128"/>
              </a:rPr>
              <a:t>会　　 　費：県薬会員・病薬会員・未就業薬剤師登録者は無料、非会員は</a:t>
            </a:r>
            <a:r>
              <a:rPr lang="en-US" altLang="ja-JP" sz="1000" dirty="0" smtClean="0">
                <a:latin typeface="Meiryo UI" panose="020B0604030504040204" pitchFamily="50" charset="-128"/>
                <a:ea typeface="Meiryo UI" panose="020B0604030504040204" pitchFamily="50" charset="-128"/>
              </a:rPr>
              <a:t>5,000</a:t>
            </a:r>
            <a:r>
              <a:rPr lang="ja-JP" altLang="en-US" sz="1000" dirty="0" smtClean="0">
                <a:latin typeface="Meiryo UI" panose="020B0604030504040204" pitchFamily="50" charset="-128"/>
                <a:ea typeface="Meiryo UI" panose="020B0604030504040204" pitchFamily="50" charset="-128"/>
              </a:rPr>
              <a:t>円</a:t>
            </a:r>
            <a:endParaRPr lang="ja-JP" altLang="en-US" sz="10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240185" y="8121352"/>
            <a:ext cx="4392488"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共催：（一社）福井県薬剤師会・福井県病院薬剤師会</a:t>
            </a:r>
            <a:endParaRPr lang="ja-JP" altLang="en-US" sz="1400"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404664" y="7167875"/>
            <a:ext cx="6048672" cy="233397"/>
          </a:xfrm>
          <a:prstGeom prst="rect">
            <a:avLst/>
          </a:prstGeom>
          <a:noFill/>
        </p:spPr>
        <p:txBody>
          <a:bodyPr wrap="square" rtlCol="0">
            <a:spAutoFit/>
          </a:bodyPr>
          <a:lstStyle/>
          <a:p>
            <a:pPr algn="r">
              <a:lnSpc>
                <a:spcPts val="1100"/>
              </a:lnSpc>
            </a:pPr>
            <a:r>
              <a:rPr lang="ja-JP" altLang="en-US" sz="1000" dirty="0" smtClean="0">
                <a:latin typeface="Meiryo UI" panose="020B0604030504040204" pitchFamily="50" charset="-128"/>
                <a:ea typeface="Meiryo UI" panose="020B0604030504040204" pitchFamily="50" charset="-128"/>
              </a:rPr>
              <a:t>＊演題・内容は予告なく変更する場合がありますのでご了承ください。</a:t>
            </a:r>
            <a:endParaRPr lang="en-US" altLang="ja-JP" sz="1000" dirty="0" smtClean="0">
              <a:latin typeface="Meiryo UI" panose="020B0604030504040204" pitchFamily="50" charset="-128"/>
              <a:ea typeface="Meiryo UI" panose="020B0604030504040204" pitchFamily="50" charset="-128"/>
            </a:endParaRPr>
          </a:p>
        </p:txBody>
      </p:sp>
      <p:sp>
        <p:nvSpPr>
          <p:cNvPr id="36" name="メモ 35"/>
          <p:cNvSpPr/>
          <p:nvPr/>
        </p:nvSpPr>
        <p:spPr>
          <a:xfrm>
            <a:off x="404664" y="7401272"/>
            <a:ext cx="6048672" cy="360040"/>
          </a:xfrm>
          <a:prstGeom prst="foldedCorner">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sz="1800" dirty="0">
              <a:solidFill>
                <a:schemeClr val="tx1"/>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404664" y="7410797"/>
            <a:ext cx="6120680" cy="338554"/>
          </a:xfrm>
          <a:prstGeom prst="rect">
            <a:avLst/>
          </a:prstGeom>
          <a:noFill/>
        </p:spPr>
        <p:txBody>
          <a:bodyPr wrap="square" rtlCol="0">
            <a:spAutoFit/>
          </a:bodyPr>
          <a:lstStyle/>
          <a:p>
            <a:pPr algn="ctr"/>
            <a:r>
              <a:rPr lang="ja-JP" altLang="en-US" sz="1600" b="1" dirty="0" smtClean="0">
                <a:latin typeface="Meiryo UI" panose="020B0604030504040204" pitchFamily="50" charset="-128"/>
                <a:ea typeface="Meiryo UI" panose="020B0604030504040204" pitchFamily="50" charset="-128"/>
              </a:rPr>
              <a:t>医療安全確保の定期研修受講は業務手順書において求められています</a:t>
            </a:r>
            <a:endParaRPr lang="ja-JP" altLang="en-US" sz="1600" b="1" dirty="0">
              <a:latin typeface="Meiryo UI" panose="020B0604030504040204" pitchFamily="50" charset="-128"/>
              <a:ea typeface="Meiryo UI" panose="020B0604030504040204" pitchFamily="50" charset="-128"/>
            </a:endParaRPr>
          </a:p>
        </p:txBody>
      </p:sp>
      <p:sp>
        <p:nvSpPr>
          <p:cNvPr id="39" name="円/楕円 38"/>
          <p:cNvSpPr/>
          <p:nvPr/>
        </p:nvSpPr>
        <p:spPr>
          <a:xfrm>
            <a:off x="1152128" y="2936776"/>
            <a:ext cx="288032" cy="28803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ホームベース 39"/>
          <p:cNvSpPr/>
          <p:nvPr/>
        </p:nvSpPr>
        <p:spPr>
          <a:xfrm>
            <a:off x="288032" y="2936776"/>
            <a:ext cx="1008112" cy="288032"/>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288032" y="2936776"/>
            <a:ext cx="14401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32048" y="2946301"/>
            <a:ext cx="648071" cy="276999"/>
          </a:xfrm>
          <a:prstGeom prst="rect">
            <a:avLst/>
          </a:prstGeom>
          <a:noFill/>
        </p:spPr>
        <p:txBody>
          <a:bodyPr wrap="square" rtlCol="0">
            <a:spAutoFit/>
          </a:bodyPr>
          <a:lstStyle/>
          <a:p>
            <a:pPr algn="ctr"/>
            <a:r>
              <a:rPr lang="ja-JP" altLang="en-US" sz="1200" b="1" dirty="0" smtClean="0">
                <a:latin typeface="Meiryo UI" panose="020B0604030504040204" pitchFamily="50" charset="-128"/>
                <a:ea typeface="Meiryo UI" panose="020B0604030504040204" pitchFamily="50" charset="-128"/>
              </a:rPr>
              <a:t>日　時</a:t>
            </a:r>
            <a:endParaRPr lang="ja-JP" altLang="en-US" sz="1200" b="1"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3384376" y="2936776"/>
            <a:ext cx="3356992" cy="461665"/>
          </a:xfrm>
          <a:prstGeom prst="rect">
            <a:avLst/>
          </a:prstGeom>
          <a:noFill/>
        </p:spPr>
        <p:txBody>
          <a:bodyPr wrap="square" rtlCol="0">
            <a:spAutoFit/>
          </a:bodyPr>
          <a:lstStyle/>
          <a:p>
            <a:r>
              <a:rPr lang="ja-JP" altLang="en-US" sz="2400" dirty="0" smtClean="0">
                <a:solidFill>
                  <a:schemeClr val="bg1"/>
                </a:solidFill>
                <a:latin typeface="Meiryo UI" panose="020B0604030504040204" pitchFamily="50" charset="-128"/>
                <a:ea typeface="Meiryo UI" panose="020B0604030504040204" pitchFamily="50" charset="-128"/>
              </a:rPr>
              <a:t>（金）</a:t>
            </a:r>
            <a:r>
              <a:rPr lang="en-US" altLang="ja-JP" sz="2400" dirty="0" smtClean="0">
                <a:solidFill>
                  <a:schemeClr val="bg1"/>
                </a:solidFill>
                <a:latin typeface="Meiryo UI" panose="020B0604030504040204" pitchFamily="50" charset="-128"/>
                <a:ea typeface="Meiryo UI" panose="020B0604030504040204" pitchFamily="50" charset="-128"/>
              </a:rPr>
              <a:t>19:00</a:t>
            </a:r>
            <a:r>
              <a:rPr lang="ja-JP" altLang="en-US" sz="2400" dirty="0" smtClean="0">
                <a:solidFill>
                  <a:schemeClr val="bg1"/>
                </a:solidFill>
                <a:latin typeface="Meiryo UI" panose="020B0604030504040204" pitchFamily="50" charset="-128"/>
                <a:ea typeface="Meiryo UI" panose="020B0604030504040204" pitchFamily="50" charset="-128"/>
              </a:rPr>
              <a:t>～</a:t>
            </a:r>
            <a:r>
              <a:rPr lang="en-US" altLang="ja-JP" sz="2400" dirty="0" smtClean="0">
                <a:solidFill>
                  <a:schemeClr val="bg1"/>
                </a:solidFill>
                <a:latin typeface="Meiryo UI" panose="020B0604030504040204" pitchFamily="50" charset="-128"/>
                <a:ea typeface="Meiryo UI" panose="020B0604030504040204" pitchFamily="50" charset="-128"/>
              </a:rPr>
              <a:t>21:00</a:t>
            </a:r>
            <a:endParaRPr lang="ja-JP" altLang="en-US" sz="2400" dirty="0">
              <a:solidFill>
                <a:schemeClr val="bg1"/>
              </a:solidFill>
              <a:latin typeface="Meiryo UI" panose="020B0604030504040204" pitchFamily="50" charset="-128"/>
              <a:ea typeface="Meiryo UI" panose="020B0604030504040204" pitchFamily="50" charset="-128"/>
            </a:endParaRPr>
          </a:p>
        </p:txBody>
      </p:sp>
      <p:sp>
        <p:nvSpPr>
          <p:cNvPr id="45" name="円/楕円 44"/>
          <p:cNvSpPr/>
          <p:nvPr/>
        </p:nvSpPr>
        <p:spPr>
          <a:xfrm>
            <a:off x="1152128" y="3493790"/>
            <a:ext cx="288032" cy="28803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ホームベース 45"/>
          <p:cNvSpPr/>
          <p:nvPr/>
        </p:nvSpPr>
        <p:spPr>
          <a:xfrm>
            <a:off x="288032" y="3493790"/>
            <a:ext cx="1008112" cy="288032"/>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288032" y="3493790"/>
            <a:ext cx="14401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432048" y="3503315"/>
            <a:ext cx="648071" cy="276999"/>
          </a:xfrm>
          <a:prstGeom prst="rect">
            <a:avLst/>
          </a:prstGeom>
          <a:noFill/>
        </p:spPr>
        <p:txBody>
          <a:bodyPr wrap="square" rtlCol="0">
            <a:spAutoFit/>
          </a:bodyPr>
          <a:lstStyle/>
          <a:p>
            <a:pPr algn="ctr"/>
            <a:r>
              <a:rPr lang="ja-JP" altLang="en-US" sz="1200" b="1" dirty="0" smtClean="0">
                <a:latin typeface="Meiryo UI" panose="020B0604030504040204" pitchFamily="50" charset="-128"/>
                <a:ea typeface="Meiryo UI" panose="020B0604030504040204" pitchFamily="50" charset="-128"/>
              </a:rPr>
              <a:t>場　所</a:t>
            </a:r>
            <a:endParaRPr lang="ja-JP" altLang="en-US" sz="1200" b="1"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512168" y="3431307"/>
            <a:ext cx="5013176" cy="400110"/>
          </a:xfrm>
          <a:prstGeom prst="rect">
            <a:avLst/>
          </a:prstGeom>
          <a:noFill/>
        </p:spPr>
        <p:txBody>
          <a:bodyPr wrap="square" rtlCol="0">
            <a:spAutoFit/>
          </a:bodyPr>
          <a:lstStyle/>
          <a:p>
            <a:r>
              <a:rPr lang="ja-JP" altLang="en-US" sz="2000" dirty="0" smtClean="0">
                <a:solidFill>
                  <a:schemeClr val="bg1"/>
                </a:solidFill>
                <a:latin typeface="Meiryo UI" panose="020B0604030504040204" pitchFamily="50" charset="-128"/>
                <a:ea typeface="Meiryo UI" panose="020B0604030504040204" pitchFamily="50" charset="-128"/>
              </a:rPr>
              <a:t>福井県立病院 ３</a:t>
            </a:r>
            <a:r>
              <a:rPr lang="en-US" altLang="ja-JP" sz="2000" dirty="0" smtClean="0">
                <a:solidFill>
                  <a:schemeClr val="bg1"/>
                </a:solidFill>
                <a:latin typeface="Meiryo UI" panose="020B0604030504040204" pitchFamily="50" charset="-128"/>
                <a:ea typeface="Meiryo UI" panose="020B0604030504040204" pitchFamily="50" charset="-128"/>
              </a:rPr>
              <a:t>F</a:t>
            </a:r>
            <a:r>
              <a:rPr lang="ja-JP" altLang="en-US" sz="2000" dirty="0" smtClean="0">
                <a:solidFill>
                  <a:schemeClr val="bg1"/>
                </a:solidFill>
                <a:latin typeface="Meiryo UI" panose="020B0604030504040204" pitchFamily="50" charset="-128"/>
                <a:ea typeface="Meiryo UI" panose="020B0604030504040204" pitchFamily="50" charset="-128"/>
              </a:rPr>
              <a:t> 講堂　</a:t>
            </a:r>
            <a:r>
              <a:rPr lang="ja-JP" altLang="en-US" sz="1400" dirty="0" smtClean="0">
                <a:solidFill>
                  <a:schemeClr val="bg1"/>
                </a:solidFill>
                <a:latin typeface="Meiryo UI" panose="020B0604030504040204" pitchFamily="50" charset="-128"/>
                <a:ea typeface="Meiryo UI" panose="020B0604030504040204" pitchFamily="50" charset="-128"/>
              </a:rPr>
              <a:t>福井市</a:t>
            </a:r>
            <a:r>
              <a:rPr lang="ja-JP" altLang="en-US" sz="1400" dirty="0">
                <a:solidFill>
                  <a:schemeClr val="bg1"/>
                </a:solidFill>
                <a:latin typeface="Meiryo UI" panose="020B0604030504040204" pitchFamily="50" charset="-128"/>
                <a:ea typeface="Meiryo UI" panose="020B0604030504040204" pitchFamily="50" charset="-128"/>
              </a:rPr>
              <a:t>四ツ</a:t>
            </a:r>
            <a:r>
              <a:rPr lang="ja-JP" altLang="en-US" sz="1400" dirty="0" smtClean="0">
                <a:solidFill>
                  <a:schemeClr val="bg1"/>
                </a:solidFill>
                <a:latin typeface="Meiryo UI" panose="020B0604030504040204" pitchFamily="50" charset="-128"/>
                <a:ea typeface="Meiryo UI" panose="020B0604030504040204" pitchFamily="50" charset="-128"/>
              </a:rPr>
              <a:t>井２丁目８</a:t>
            </a:r>
            <a:r>
              <a:rPr lang="en-US" altLang="ja-JP" sz="1400" dirty="0" smtClean="0">
                <a:solidFill>
                  <a:schemeClr val="bg1"/>
                </a:solidFill>
                <a:latin typeface="Meiryo UI" panose="020B0604030504040204" pitchFamily="50" charset="-128"/>
                <a:ea typeface="Meiryo UI"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rPr>
              <a:t>１</a:t>
            </a:r>
            <a:endParaRPr lang="ja-JP" altLang="en-US" sz="1400" dirty="0">
              <a:solidFill>
                <a:schemeClr val="bg1"/>
              </a:solidFill>
              <a:latin typeface="Meiryo UI" panose="020B0604030504040204" pitchFamily="50" charset="-128"/>
              <a:ea typeface="Meiryo UI" panose="020B0604030504040204" pitchFamily="50" charset="-128"/>
            </a:endParaRPr>
          </a:p>
        </p:txBody>
      </p:sp>
      <p:sp>
        <p:nvSpPr>
          <p:cNvPr id="50" name="サブタイトル 2"/>
          <p:cNvSpPr txBox="1">
            <a:spLocks/>
          </p:cNvSpPr>
          <p:nvPr/>
        </p:nvSpPr>
        <p:spPr>
          <a:xfrm>
            <a:off x="404664" y="1856656"/>
            <a:ext cx="6048672" cy="720080"/>
          </a:xfrm>
          <a:prstGeom prst="rect">
            <a:avLst/>
          </a:prstGeom>
        </p:spPr>
        <p:txBody>
          <a:bodyPr anchor="t">
            <a:normAutofit/>
          </a:bodyPr>
          <a:lstStyle>
            <a:lvl1pPr marL="191338" indent="-191338" algn="l" defTabSz="510235" rtl="0" eaLnBrk="1" latinLnBrk="0" hangingPunct="1">
              <a:spcBef>
                <a:spcPct val="20000"/>
              </a:spcBef>
              <a:buFont typeface="Arial" pitchFamily="34" charset="0"/>
              <a:buChar char="•"/>
              <a:defRPr kumimoji="1" sz="1800" kern="1200">
                <a:solidFill>
                  <a:schemeClr val="tx1"/>
                </a:solidFill>
                <a:latin typeface="+mn-lt"/>
                <a:ea typeface="+mn-ea"/>
                <a:cs typeface="+mn-cs"/>
              </a:defRPr>
            </a:lvl1pPr>
            <a:lvl2pPr marL="414566" indent="-159449" algn="l" defTabSz="510235" rtl="0" eaLnBrk="1" latinLnBrk="0" hangingPunct="1">
              <a:spcBef>
                <a:spcPct val="20000"/>
              </a:spcBef>
              <a:buFont typeface="Arial" pitchFamily="34" charset="0"/>
              <a:buChar char="–"/>
              <a:defRPr kumimoji="1" sz="1600" kern="1200">
                <a:solidFill>
                  <a:schemeClr val="tx1"/>
                </a:solidFill>
                <a:latin typeface="+mn-lt"/>
                <a:ea typeface="+mn-ea"/>
                <a:cs typeface="+mn-cs"/>
              </a:defRPr>
            </a:lvl2pPr>
            <a:lvl3pPr marL="637794" indent="-127559" algn="l" defTabSz="510235" rtl="0" eaLnBrk="1" latinLnBrk="0" hangingPunct="1">
              <a:spcBef>
                <a:spcPct val="20000"/>
              </a:spcBef>
              <a:buFont typeface="Arial" pitchFamily="34" charset="0"/>
              <a:buChar char="•"/>
              <a:defRPr kumimoji="1" sz="1300" kern="1200">
                <a:solidFill>
                  <a:schemeClr val="tx1"/>
                </a:solidFill>
                <a:latin typeface="+mn-lt"/>
                <a:ea typeface="+mn-ea"/>
                <a:cs typeface="+mn-cs"/>
              </a:defRPr>
            </a:lvl3pPr>
            <a:lvl4pPr marL="892912"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4pPr>
            <a:lvl5pPr marL="1148029"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5pPr>
            <a:lvl6pPr marL="1403147"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6pPr>
            <a:lvl7pPr marL="1658264"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7pPr>
            <a:lvl8pPr marL="1913382"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8pPr>
            <a:lvl9pPr marL="2168500" indent="-127559" algn="l" defTabSz="510235" rtl="0" eaLnBrk="1" latinLnBrk="0" hangingPunct="1">
              <a:spcBef>
                <a:spcPct val="20000"/>
              </a:spcBef>
              <a:buFont typeface="Arial" pitchFamily="34" charset="0"/>
              <a:buChar char="•"/>
              <a:defRPr kumimoji="1" sz="1100" kern="1200">
                <a:solidFill>
                  <a:schemeClr val="tx1"/>
                </a:solidFill>
                <a:latin typeface="+mn-lt"/>
                <a:ea typeface="+mn-ea"/>
                <a:cs typeface="+mn-cs"/>
              </a:defRPr>
            </a:lvl9pPr>
          </a:lstStyle>
          <a:p>
            <a:pPr marL="0" indent="0">
              <a:buNone/>
            </a:pPr>
            <a:r>
              <a:rPr lang="ja-JP" altLang="en-US" sz="1200" dirty="0" smtClean="0">
                <a:latin typeface="Meiryo UI" panose="020B0604030504040204" pitchFamily="50" charset="-128"/>
                <a:ea typeface="Meiryo UI" panose="020B0604030504040204" pitchFamily="50" charset="-128"/>
              </a:rPr>
              <a:t>　日常業務で行われる</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疑義照会</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をはじめ、</a:t>
            </a:r>
            <a:r>
              <a:rPr lang="en-US" altLang="ja-JP" sz="1200" dirty="0" smtClean="0">
                <a:latin typeface="Meiryo UI" panose="020B0604030504040204" pitchFamily="50" charset="-128"/>
                <a:ea typeface="Meiryo UI" panose="020B0604030504040204" pitchFamily="50" charset="-128"/>
              </a:rPr>
              <a:t>『</a:t>
            </a:r>
            <a:r>
              <a:rPr lang="zh-TW" altLang="en-US" sz="1200" dirty="0">
                <a:latin typeface="Meiryo UI" panose="020B0604030504040204" pitchFamily="50" charset="-128"/>
                <a:ea typeface="Meiryo UI" panose="020B0604030504040204" pitchFamily="50" charset="-128"/>
              </a:rPr>
              <a:t>特定</a:t>
            </a:r>
            <a:r>
              <a:rPr lang="zh-TW" altLang="en-US" sz="1200" dirty="0" smtClean="0">
                <a:latin typeface="Meiryo UI" panose="020B0604030504040204" pitchFamily="50" charset="-128"/>
                <a:ea typeface="Meiryo UI" panose="020B0604030504040204" pitchFamily="50" charset="-128"/>
              </a:rPr>
              <a:t>薬剤</a:t>
            </a:r>
            <a:r>
              <a:rPr lang="ja-JP" altLang="en-US" sz="1200" dirty="0" smtClean="0">
                <a:latin typeface="Meiryo UI" panose="020B0604030504040204" pitchFamily="50" charset="-128"/>
                <a:ea typeface="Meiryo UI" panose="020B0604030504040204" pitchFamily="50" charset="-128"/>
              </a:rPr>
              <a:t>（ハイリスク薬）</a:t>
            </a:r>
            <a:r>
              <a:rPr lang="zh-TW" altLang="en-US" sz="1200" dirty="0" smtClean="0">
                <a:latin typeface="Meiryo UI" panose="020B0604030504040204" pitchFamily="50" charset="-128"/>
                <a:ea typeface="Meiryo UI" panose="020B0604030504040204" pitchFamily="50" charset="-128"/>
              </a:rPr>
              <a:t>管理</a:t>
            </a:r>
            <a:r>
              <a:rPr lang="zh-TW" altLang="en-US" sz="1200" dirty="0">
                <a:latin typeface="Meiryo UI" panose="020B0604030504040204" pitchFamily="50" charset="-128"/>
                <a:ea typeface="Meiryo UI" panose="020B0604030504040204" pitchFamily="50" charset="-128"/>
              </a:rPr>
              <a:t>指導加算</a:t>
            </a:r>
            <a:r>
              <a:rPr lang="en-US" altLang="ja-JP" sz="1200" dirty="0" smtClean="0">
                <a:latin typeface="Meiryo UI" panose="020B0604030504040204" pitchFamily="50" charset="-128"/>
                <a:ea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rPr>
              <a:t>年度調剤報酬改定で新設された</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服用</a:t>
            </a:r>
            <a:r>
              <a:rPr lang="ja-JP" altLang="en-US" sz="1200" dirty="0">
                <a:latin typeface="Meiryo UI" panose="020B0604030504040204" pitchFamily="50" charset="-128"/>
                <a:ea typeface="Meiryo UI" panose="020B0604030504040204" pitchFamily="50" charset="-128"/>
              </a:rPr>
              <a:t>薬剤調整</a:t>
            </a:r>
            <a:r>
              <a:rPr lang="ja-JP" altLang="en-US" sz="1200" dirty="0" smtClean="0">
                <a:latin typeface="Meiryo UI" panose="020B0604030504040204" pitchFamily="50" charset="-128"/>
                <a:ea typeface="Meiryo UI" panose="020B0604030504040204" pitchFamily="50" charset="-128"/>
              </a:rPr>
              <a:t>支援料</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など、各薬局での取り組みを知ることができる貴重なシンポジウムです。この機会に、是非ご参加ください。</a:t>
            </a:r>
            <a:endParaRPr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6174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181116医療安全シンポ案内">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181116医療安全シンポ案内" id="{3E8F5643-4F62-4BCE-9E86-03628DCFD4E7}" vid="{A9643C2D-8719-4D9A-9D36-D2E6B69ECCC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C03D301-297E-426C-BB1C-C71849BDC7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181116医療安全シンポ案内</Template>
  <TotalTime>0</TotalTime>
  <Words>125</Words>
  <Application>Microsoft Office PowerPoint</Application>
  <PresentationFormat>A4 210 x 297 mm</PresentationFormat>
  <Paragraphs>35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181116医療安全シンポ案内</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2018-09-25T00:03:18Z</dcterms:created>
  <dcterms:modified xsi:type="dcterms:W3CDTF">2018-09-30T23:06:11Z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TC102866239990</vt:lpwstr>
  </property>
</Properties>
</file>