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99FFCC"/>
    <a:srgbClr val="00FF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0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1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8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6573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58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9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7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1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1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7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2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4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6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8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5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3123" y="735990"/>
            <a:ext cx="5519460" cy="584775"/>
          </a:xfrm>
          <a:prstGeom prst="rect">
            <a:avLst/>
          </a:prstGeom>
          <a:gradFill flip="none" rotWithShape="1">
            <a:gsLst>
              <a:gs pos="0">
                <a:srgbClr val="66CCFF">
                  <a:tint val="66000"/>
                  <a:satMod val="160000"/>
                </a:srgbClr>
              </a:gs>
              <a:gs pos="50000">
                <a:srgbClr val="66CCFF">
                  <a:tint val="44500"/>
                  <a:satMod val="160000"/>
                </a:srgbClr>
              </a:gs>
              <a:gs pos="100000">
                <a:srgbClr val="66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福井　ケモセラピーセミナー</a:t>
            </a:r>
            <a:endParaRPr kumimoji="1" lang="ja-JP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8853" y="1746607"/>
            <a:ext cx="6506909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700" dirty="0" smtClean="0"/>
              <a:t>■日時：平成３０年１１月３０日（金）１９：００～２０：３０</a:t>
            </a:r>
            <a:endParaRPr kumimoji="1" lang="en-US" altLang="ja-JP" sz="1700" dirty="0" smtClean="0"/>
          </a:p>
          <a:p>
            <a:endParaRPr kumimoji="1" lang="en-US" altLang="ja-JP" sz="1700" dirty="0" smtClean="0"/>
          </a:p>
          <a:p>
            <a:r>
              <a:rPr kumimoji="1" lang="ja-JP" altLang="en-US" sz="1700" dirty="0" smtClean="0"/>
              <a:t>■会場：福井県済生会病院　本館２階　医師会後見室</a:t>
            </a:r>
            <a:endParaRPr kumimoji="1" lang="en-US" altLang="ja-JP" sz="1700" dirty="0" smtClean="0"/>
          </a:p>
          <a:p>
            <a:r>
              <a:rPr kumimoji="1" lang="ja-JP" altLang="en-US" sz="1700" dirty="0"/>
              <a:t>　</a:t>
            </a:r>
            <a:r>
              <a:rPr kumimoji="1" lang="ja-JP" altLang="en-US" sz="1700" dirty="0" smtClean="0"/>
              <a:t>　　　〒</a:t>
            </a:r>
            <a:r>
              <a:rPr kumimoji="1" lang="en-US" altLang="ja-JP" sz="1700" dirty="0" smtClean="0"/>
              <a:t>918-8503</a:t>
            </a:r>
            <a:r>
              <a:rPr kumimoji="1" lang="ja-JP" altLang="en-US" sz="1700" dirty="0" smtClean="0"/>
              <a:t>　福井市和田中町舟橋７番地１</a:t>
            </a:r>
            <a:endParaRPr kumimoji="1" lang="ja-JP" altLang="en-US" sz="17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8853" y="3545275"/>
            <a:ext cx="6506909" cy="1446550"/>
          </a:xfrm>
          <a:prstGeom prst="rect">
            <a:avLst/>
          </a:prstGeom>
          <a:solidFill>
            <a:srgbClr val="99FFCC"/>
          </a:solidFill>
          <a:ln w="38100"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700" dirty="0" smtClean="0"/>
              <a:t>★１９：００～１９：４５</a:t>
            </a:r>
            <a:endParaRPr kumimoji="1" lang="en-US" altLang="ja-JP" sz="1700" dirty="0" smtClean="0"/>
          </a:p>
          <a:p>
            <a:endParaRPr kumimoji="1" lang="en-US" altLang="ja-JP" sz="1700" dirty="0" smtClean="0"/>
          </a:p>
          <a:p>
            <a:r>
              <a:rPr kumimoji="1" lang="en-US" altLang="ja-JP" sz="1700" dirty="0" smtClean="0"/>
              <a:t>【</a:t>
            </a:r>
            <a:r>
              <a:rPr kumimoji="1" lang="ja-JP" altLang="en-US" sz="1700" dirty="0" smtClean="0"/>
              <a:t>ハンズオンセミナー</a:t>
            </a:r>
            <a:r>
              <a:rPr kumimoji="1" lang="en-US" altLang="ja-JP" sz="1700" dirty="0" smtClean="0"/>
              <a:t>】</a:t>
            </a:r>
          </a:p>
          <a:p>
            <a:r>
              <a:rPr kumimoji="1" lang="ja-JP" altLang="en-US" sz="2000" b="1" dirty="0" smtClean="0"/>
              <a:t>「ケモセーフロックを用いた薬剤の調整～投与まで」</a:t>
            </a:r>
            <a:endParaRPr kumimoji="1" lang="en-US" altLang="ja-JP" sz="2000" b="1" dirty="0" smtClean="0"/>
          </a:p>
          <a:p>
            <a:r>
              <a:rPr kumimoji="1" lang="ja-JP" altLang="en-US" sz="1700" dirty="0" smtClean="0"/>
              <a:t>　　　　　　　　　　　　　　　　　　　　　　テルモ株式会社</a:t>
            </a:r>
            <a:endParaRPr kumimoji="1" lang="ja-JP" altLang="en-US" sz="17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683" y="5305580"/>
            <a:ext cx="6551794" cy="2139047"/>
          </a:xfrm>
          <a:prstGeom prst="rect">
            <a:avLst/>
          </a:prstGeom>
          <a:solidFill>
            <a:srgbClr val="99FFCC"/>
          </a:solidFill>
          <a:ln w="38100"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700" dirty="0" smtClean="0"/>
              <a:t>★１９：４５～２０：３０</a:t>
            </a:r>
            <a:endParaRPr kumimoji="1" lang="en-US" altLang="ja-JP" sz="1700" dirty="0" smtClean="0"/>
          </a:p>
          <a:p>
            <a:endParaRPr kumimoji="1" lang="en-US" altLang="ja-JP" sz="1700" dirty="0" smtClean="0"/>
          </a:p>
          <a:p>
            <a:r>
              <a:rPr kumimoji="1" lang="en-US" altLang="ja-JP" sz="1700" dirty="0" smtClean="0"/>
              <a:t>【</a:t>
            </a:r>
            <a:r>
              <a:rPr kumimoji="1" lang="ja-JP" altLang="en-US" sz="1700" dirty="0" smtClean="0"/>
              <a:t>特別講演</a:t>
            </a:r>
            <a:r>
              <a:rPr kumimoji="1" lang="en-US" altLang="ja-JP" sz="1700" dirty="0" smtClean="0"/>
              <a:t>】</a:t>
            </a:r>
          </a:p>
          <a:p>
            <a:r>
              <a:rPr kumimoji="1" lang="ja-JP" altLang="en-US" sz="1700" dirty="0"/>
              <a:t>　</a:t>
            </a:r>
            <a:r>
              <a:rPr kumimoji="1" lang="ja-JP" altLang="en-US" sz="2000" b="1" dirty="0" smtClean="0"/>
              <a:t>「抗がん剤曝露対策のＵｐ Ｔｏ Ｄａｔｅ」</a:t>
            </a:r>
            <a:endParaRPr kumimoji="1" lang="en-US" altLang="ja-JP" sz="2000" b="1" dirty="0" smtClean="0"/>
          </a:p>
          <a:p>
            <a:endParaRPr kumimoji="1" lang="en-US" altLang="ja-JP" sz="800" b="1" dirty="0"/>
          </a:p>
          <a:p>
            <a:r>
              <a:rPr kumimoji="1" lang="ja-JP" altLang="en-US" sz="2000" b="1" dirty="0" smtClean="0"/>
              <a:t>　　 </a:t>
            </a:r>
            <a:r>
              <a:rPr kumimoji="1" lang="ja-JP" altLang="en-US" sz="1700" dirty="0" smtClean="0"/>
              <a:t>座長：福井県済生会病院　薬剤部長　高嶋 孝次郎　先生</a:t>
            </a:r>
            <a:endParaRPr kumimoji="1" lang="en-US" altLang="ja-JP" sz="1700" dirty="0"/>
          </a:p>
          <a:p>
            <a:r>
              <a:rPr kumimoji="1" lang="ja-JP" altLang="en-US" sz="1700" dirty="0" smtClean="0"/>
              <a:t>　　  演者：がん研有明病院　院長補佐・薬剤部長　濱 敏弘 先生</a:t>
            </a:r>
            <a:endParaRPr kumimoji="1" lang="en-US" altLang="ja-JP" sz="1700" dirty="0" smtClean="0"/>
          </a:p>
          <a:p>
            <a:r>
              <a:rPr kumimoji="1" lang="ja-JP" altLang="en-US" sz="1700" dirty="0" smtClean="0"/>
              <a:t>　　</a:t>
            </a:r>
            <a:endParaRPr kumimoji="1" lang="ja-JP" altLang="en-US" sz="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1650" y="8439987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共催：福井県病院薬剤師会／テルモ株式会社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7683" y="7627577"/>
            <a:ext cx="65517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日病薬病院薬学認定薬剤師制度</a:t>
            </a:r>
            <a:r>
              <a:rPr kumimoji="1" lang="en-US" altLang="ja-JP" sz="1100" dirty="0" smtClean="0"/>
              <a:t>0.5</a:t>
            </a:r>
            <a:r>
              <a:rPr kumimoji="1" lang="ja-JP" altLang="en-US" sz="1100" dirty="0" smtClean="0"/>
              <a:t>単位（領域　</a:t>
            </a:r>
            <a:r>
              <a:rPr kumimoji="1" lang="en-US" altLang="ja-JP" sz="1100" dirty="0" smtClean="0"/>
              <a:t>Ⅳ-1</a:t>
            </a:r>
            <a:r>
              <a:rPr kumimoji="1" lang="ja-JP" altLang="en-US" sz="1100" dirty="0" smtClean="0"/>
              <a:t>）</a:t>
            </a:r>
            <a:r>
              <a:rPr kumimoji="1" lang="ja-JP" altLang="en-US" sz="1100" dirty="0" smtClean="0"/>
              <a:t>申請中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日本薬剤師研修センター研修認定薬剤師制度</a:t>
            </a:r>
            <a:r>
              <a:rPr kumimoji="1" lang="en-US" altLang="ja-JP" sz="1100" dirty="0" smtClean="0"/>
              <a:t>1</a:t>
            </a:r>
            <a:r>
              <a:rPr kumimoji="1" lang="ja-JP" altLang="en-US" sz="1100" dirty="0" smtClean="0"/>
              <a:t>単位　申請中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644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8899" y="154112"/>
            <a:ext cx="6496744" cy="7658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b="1" dirty="0" smtClean="0">
                <a:latin typeface="+mn-ea"/>
              </a:rPr>
              <a:t>福井　ケモセラピーセミナー</a:t>
            </a:r>
            <a:r>
              <a:rPr lang="ja-JP" altLang="en-US" sz="2400" b="1" dirty="0">
                <a:latin typeface="+mn-ea"/>
              </a:rPr>
              <a:t>　</a:t>
            </a:r>
            <a:endParaRPr lang="en-US" altLang="ja-JP" sz="2400" b="1" dirty="0" smtClean="0">
              <a:latin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お申し込み方法</a:t>
            </a:r>
            <a:endParaRPr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2400" y="1181736"/>
            <a:ext cx="6531818" cy="9715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43048" y="1200786"/>
            <a:ext cx="5143501" cy="942976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softEdge rad="63500"/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下記</a:t>
            </a:r>
            <a:r>
              <a:rPr lang="ja-JP" altLang="en-US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申込み欄にご記入の上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、送付票を付けずにこのまま本用紙</a:t>
            </a:r>
            <a:r>
              <a:rPr lang="ja-JP" altLang="en-US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en-US" altLang="ja-JP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050" b="1" dirty="0" err="1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で送</a:t>
            </a:r>
            <a:r>
              <a:rPr lang="ja-JP" altLang="en-US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信ください。</a:t>
            </a:r>
            <a:endParaRPr lang="en-US" altLang="ja-JP" sz="105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宛先：テルモ株式会社 金沢支店　（担当　伊藤）　</a:t>
            </a:r>
            <a:endParaRPr lang="en-US" altLang="ja-JP" sz="12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０７６－２２３－３３９２</a:t>
            </a:r>
            <a:endParaRPr lang="en-US" altLang="ja-JP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＊番号をご確認の上、お間違えのないようにお願いします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0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2875" y="2487836"/>
            <a:ext cx="6546423" cy="11239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43051" y="2525937"/>
            <a:ext cx="5160218" cy="1076324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softEdge rad="63500"/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2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件名</a:t>
            </a:r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「福井　ケモセラピーセミナー　参加希望」</a:t>
            </a:r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と記入して</a:t>
            </a:r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ください。</a:t>
            </a:r>
            <a:endParaRPr lang="en-US" altLang="ja-JP" sz="11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ご施設名・ご芳名等、下記申込書内容をお知らせください</a:t>
            </a:r>
            <a:r>
              <a:rPr lang="ja-JP" altLang="en-US" sz="11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1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manabu_itou@terumo.co.jp</a:t>
            </a:r>
            <a:endParaRPr lang="en-US" altLang="ja-JP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＊</a:t>
            </a: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アドレスをご確認の上、お間違えのないようにお願いします。</a:t>
            </a: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1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8008"/>
              </p:ext>
            </p:extLst>
          </p:nvPr>
        </p:nvGraphicFramePr>
        <p:xfrm>
          <a:off x="161926" y="4150636"/>
          <a:ext cx="6496049" cy="3306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{BC89EF96-8CEA-46FF-86C4-4CE0E7609802}</a:tableStyleId>
              </a:tblPr>
              <a:tblGrid>
                <a:gridCol w="1481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14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230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参加申し込み書　</a:t>
                      </a:r>
                      <a:endParaRPr kumimoji="1" lang="ja-JP" altLang="en-US" sz="10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9405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ご所属・ご芳名</a:t>
                      </a:r>
                      <a:endParaRPr kumimoji="1" lang="ja-JP" altLang="en-US" sz="14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ご所属：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56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ご芳名：　　　　　　　　　　　　　　　　　　　　　　　　　　　　　　　（　　　月　　　日　　申込）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9405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ご所属・ご芳名</a:t>
                      </a:r>
                      <a:endParaRPr kumimoji="1" lang="ja-JP" altLang="en-US" sz="14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ご所属：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4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ご芳名：　　　　　　　　　　　　　　　　　　　　　　　　　　　　　　　（　　　月　　　日　　申込）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9405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ご所属・ご芳名</a:t>
                      </a:r>
                      <a:endParaRPr kumimoji="1" lang="ja-JP" altLang="en-US" sz="14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ご所属：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4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ご芳名：　　　　　　　　　　　　　　　　　　　　　　　　　　　　　　　（　　　月　　　日　　申込）</a:t>
                      </a:r>
                      <a:endParaRPr kumimoji="1" lang="ja-JP" altLang="en-US" sz="105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 anchorCtr="1"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53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ご施設名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940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 smtClean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備考（通信欄）</a:t>
                      </a:r>
                      <a:endParaRPr lang="en-US" altLang="ja-JP" sz="1050" b="1" dirty="0" smtClean="0"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5382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90499" y="2745231"/>
            <a:ext cx="1352723" cy="592162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メール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47649" y="1350765"/>
            <a:ext cx="1257473" cy="592162"/>
          </a:xfrm>
          <a:prstGeom prst="rect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di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2327" y="7917419"/>
            <a:ext cx="673417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b="1" dirty="0" smtClean="0"/>
              <a:t>【</a:t>
            </a:r>
            <a:r>
              <a:rPr lang="ja-JP" altLang="en-US" sz="900" b="1" dirty="0" smtClean="0"/>
              <a:t>個人情報の取り扱いについて</a:t>
            </a:r>
            <a:r>
              <a:rPr lang="en-US" altLang="ja-JP" sz="900" b="1" dirty="0" smtClean="0"/>
              <a:t>】</a:t>
            </a:r>
          </a:p>
          <a:p>
            <a:r>
              <a:rPr kumimoji="1" lang="ja-JP" altLang="en-US" sz="900" b="1" dirty="0" smtClean="0"/>
              <a:t>個人情報については、下記及びおよび弊社Ｗｅｂサイトに掲載している個人情報保護方針に基づいて</a:t>
            </a:r>
            <a:r>
              <a:rPr lang="ja-JP" altLang="en-US" sz="900" b="1" dirty="0" smtClean="0"/>
              <a:t>取り扱います。</a:t>
            </a:r>
            <a:endParaRPr lang="en-US" altLang="ja-JP" sz="900" b="1" dirty="0" smtClean="0"/>
          </a:p>
          <a:p>
            <a:r>
              <a:rPr lang="ja-JP" altLang="en-US" sz="900" b="1" dirty="0" smtClean="0"/>
              <a:t>個人情報は、セミナーに関する連絡、弊社商品サービスに関する情報の提供以外の用途には使用いたしません。</a:t>
            </a:r>
            <a:endParaRPr lang="en-US" altLang="ja-JP" sz="900" b="1" dirty="0" smtClean="0"/>
          </a:p>
          <a:p>
            <a:r>
              <a:rPr kumimoji="1" lang="ja-JP" altLang="en-US" sz="900" b="1" dirty="0" smtClean="0"/>
              <a:t>連絡先：金沢市彦三町</a:t>
            </a:r>
            <a:r>
              <a:rPr kumimoji="1" lang="en-US" altLang="ja-JP" sz="900" b="1" dirty="0" smtClean="0"/>
              <a:t>1-2-1</a:t>
            </a:r>
            <a:r>
              <a:rPr kumimoji="1" lang="ja-JP" altLang="en-US" sz="900" b="1" dirty="0" smtClean="0"/>
              <a:t>　アソルティ金沢彦三３階　　責任者：小河 裕明</a:t>
            </a:r>
            <a:endParaRPr kumimoji="1" lang="ja-JP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195912566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186</Words>
  <Application>Microsoft Office PowerPoint</Application>
  <PresentationFormat>画面に合わせる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Itou Manabu(伊藤　学)</dc:creator>
  <cp:lastModifiedBy>矢野 良一</cp:lastModifiedBy>
  <cp:revision>8</cp:revision>
  <dcterms:created xsi:type="dcterms:W3CDTF">2018-10-25T09:07:06Z</dcterms:created>
  <dcterms:modified xsi:type="dcterms:W3CDTF">2018-10-26T04:25:46Z</dcterms:modified>
</cp:coreProperties>
</file>