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4"/>
  </p:notesMasterIdLst>
  <p:sldIdLst>
    <p:sldId id="257" r:id="rId3"/>
  </p:sldIdLst>
  <p:sldSz cx="7561263" cy="10693400"/>
  <p:notesSz cx="6807200" cy="9939338"/>
  <p:defaultTextStyle>
    <a:defPPr>
      <a:defRPr lang="ja-JP"/>
    </a:defPPr>
    <a:lvl1pPr marL="0" algn="l" defTabSz="1294770" rtl="0" eaLnBrk="1" latinLnBrk="0" hangingPunct="1">
      <a:defRPr kumimoji="1" sz="2500" kern="1200">
        <a:solidFill>
          <a:schemeClr val="tx1"/>
        </a:solidFill>
        <a:latin typeface="+mn-lt"/>
        <a:ea typeface="+mn-ea"/>
        <a:cs typeface="+mn-cs"/>
      </a:defRPr>
    </a:lvl1pPr>
    <a:lvl2pPr marL="647384" algn="l" defTabSz="1294770" rtl="0" eaLnBrk="1" latinLnBrk="0" hangingPunct="1">
      <a:defRPr kumimoji="1" sz="2500" kern="1200">
        <a:solidFill>
          <a:schemeClr val="tx1"/>
        </a:solidFill>
        <a:latin typeface="+mn-lt"/>
        <a:ea typeface="+mn-ea"/>
        <a:cs typeface="+mn-cs"/>
      </a:defRPr>
    </a:lvl2pPr>
    <a:lvl3pPr marL="1294770" algn="l" defTabSz="1294770" rtl="0" eaLnBrk="1" latinLnBrk="0" hangingPunct="1">
      <a:defRPr kumimoji="1" sz="2500" kern="1200">
        <a:solidFill>
          <a:schemeClr val="tx1"/>
        </a:solidFill>
        <a:latin typeface="+mn-lt"/>
        <a:ea typeface="+mn-ea"/>
        <a:cs typeface="+mn-cs"/>
      </a:defRPr>
    </a:lvl3pPr>
    <a:lvl4pPr marL="1942156" algn="l" defTabSz="1294770" rtl="0" eaLnBrk="1" latinLnBrk="0" hangingPunct="1">
      <a:defRPr kumimoji="1" sz="2500" kern="1200">
        <a:solidFill>
          <a:schemeClr val="tx1"/>
        </a:solidFill>
        <a:latin typeface="+mn-lt"/>
        <a:ea typeface="+mn-ea"/>
        <a:cs typeface="+mn-cs"/>
      </a:defRPr>
    </a:lvl4pPr>
    <a:lvl5pPr marL="2589540" algn="l" defTabSz="1294770" rtl="0" eaLnBrk="1" latinLnBrk="0" hangingPunct="1">
      <a:defRPr kumimoji="1" sz="2500" kern="1200">
        <a:solidFill>
          <a:schemeClr val="tx1"/>
        </a:solidFill>
        <a:latin typeface="+mn-lt"/>
        <a:ea typeface="+mn-ea"/>
        <a:cs typeface="+mn-cs"/>
      </a:defRPr>
    </a:lvl5pPr>
    <a:lvl6pPr marL="3236926" algn="l" defTabSz="1294770" rtl="0" eaLnBrk="1" latinLnBrk="0" hangingPunct="1">
      <a:defRPr kumimoji="1" sz="2500" kern="1200">
        <a:solidFill>
          <a:schemeClr val="tx1"/>
        </a:solidFill>
        <a:latin typeface="+mn-lt"/>
        <a:ea typeface="+mn-ea"/>
        <a:cs typeface="+mn-cs"/>
      </a:defRPr>
    </a:lvl6pPr>
    <a:lvl7pPr marL="3884310" algn="l" defTabSz="1294770" rtl="0" eaLnBrk="1" latinLnBrk="0" hangingPunct="1">
      <a:defRPr kumimoji="1" sz="2500" kern="1200">
        <a:solidFill>
          <a:schemeClr val="tx1"/>
        </a:solidFill>
        <a:latin typeface="+mn-lt"/>
        <a:ea typeface="+mn-ea"/>
        <a:cs typeface="+mn-cs"/>
      </a:defRPr>
    </a:lvl7pPr>
    <a:lvl8pPr marL="4531697" algn="l" defTabSz="1294770" rtl="0" eaLnBrk="1" latinLnBrk="0" hangingPunct="1">
      <a:defRPr kumimoji="1" sz="2500" kern="1200">
        <a:solidFill>
          <a:schemeClr val="tx1"/>
        </a:solidFill>
        <a:latin typeface="+mn-lt"/>
        <a:ea typeface="+mn-ea"/>
        <a:cs typeface="+mn-cs"/>
      </a:defRPr>
    </a:lvl8pPr>
    <a:lvl9pPr marL="5179081" algn="l" defTabSz="129477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2">
          <p15:clr>
            <a:srgbClr val="A4A3A4"/>
          </p15:clr>
        </p15:guide>
        <p15:guide id="2" pos="1679">
          <p15:clr>
            <a:srgbClr val="A4A3A4"/>
          </p15:clr>
        </p15:guide>
        <p15:guide id="3" orient="horz" pos="3369">
          <p15:clr>
            <a:srgbClr val="A4A3A4"/>
          </p15:clr>
        </p15:guide>
        <p15:guide id="4" pos="238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napToObjects="1">
      <p:cViewPr varScale="1">
        <p:scale>
          <a:sx n="73" d="100"/>
          <a:sy n="73" d="100"/>
        </p:scale>
        <p:origin x="3012" y="66"/>
      </p:cViewPr>
      <p:guideLst>
        <p:guide orient="horz" pos="2382"/>
        <p:guide pos="1679"/>
        <p:guide orient="horz" pos="3369"/>
        <p:guide pos="2382"/>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49786" cy="496967"/>
          </a:xfrm>
          <a:prstGeom prst="rect">
            <a:avLst/>
          </a:prstGeom>
        </p:spPr>
        <p:txBody>
          <a:bodyPr vert="horz" lIns="91550" tIns="45775" rIns="91550" bIns="45775" rtlCol="0"/>
          <a:lstStyle>
            <a:lvl1pPr algn="l">
              <a:defRPr sz="1200"/>
            </a:lvl1pPr>
          </a:lstStyle>
          <a:p>
            <a:endParaRPr kumimoji="1" lang="ja-JP" altLang="en-US"/>
          </a:p>
        </p:txBody>
      </p:sp>
      <p:sp>
        <p:nvSpPr>
          <p:cNvPr id="3" name="日付プレースホルダ 2"/>
          <p:cNvSpPr>
            <a:spLocks noGrp="1"/>
          </p:cNvSpPr>
          <p:nvPr>
            <p:ph type="dt" idx="1"/>
          </p:nvPr>
        </p:nvSpPr>
        <p:spPr>
          <a:xfrm>
            <a:off x="3855839" y="0"/>
            <a:ext cx="2949786" cy="496967"/>
          </a:xfrm>
          <a:prstGeom prst="rect">
            <a:avLst/>
          </a:prstGeom>
        </p:spPr>
        <p:txBody>
          <a:bodyPr vert="horz" lIns="91550" tIns="45775" rIns="91550" bIns="45775" rtlCol="0"/>
          <a:lstStyle>
            <a:lvl1pPr algn="r">
              <a:defRPr sz="1200"/>
            </a:lvl1pPr>
          </a:lstStyle>
          <a:p>
            <a:fld id="{7F7B1000-67FA-4251-B81A-0C057B735EC9}" type="datetimeFigureOut">
              <a:rPr kumimoji="1" lang="ja-JP" altLang="en-US" smtClean="0"/>
              <a:pPr/>
              <a:t>2018/10/16</a:t>
            </a:fld>
            <a:endParaRPr kumimoji="1" lang="ja-JP" altLang="en-US"/>
          </a:p>
        </p:txBody>
      </p:sp>
      <p:sp>
        <p:nvSpPr>
          <p:cNvPr id="4" name="スライド イメージ プレースホルダ 3"/>
          <p:cNvSpPr>
            <a:spLocks noGrp="1" noRot="1" noChangeAspect="1"/>
          </p:cNvSpPr>
          <p:nvPr>
            <p:ph type="sldImg" idx="2"/>
          </p:nvPr>
        </p:nvSpPr>
        <p:spPr>
          <a:xfrm>
            <a:off x="2085975" y="744538"/>
            <a:ext cx="2635250" cy="3727450"/>
          </a:xfrm>
          <a:prstGeom prst="rect">
            <a:avLst/>
          </a:prstGeom>
          <a:noFill/>
          <a:ln w="12700">
            <a:solidFill>
              <a:prstClr val="black"/>
            </a:solidFill>
          </a:ln>
        </p:spPr>
        <p:txBody>
          <a:bodyPr vert="horz" lIns="91550" tIns="45775" rIns="91550" bIns="45775" rtlCol="0" anchor="ctr"/>
          <a:lstStyle/>
          <a:p>
            <a:endParaRPr lang="ja-JP" altLang="en-US"/>
          </a:p>
        </p:txBody>
      </p:sp>
      <p:sp>
        <p:nvSpPr>
          <p:cNvPr id="5" name="ノート プレースホルダ 4"/>
          <p:cNvSpPr>
            <a:spLocks noGrp="1"/>
          </p:cNvSpPr>
          <p:nvPr>
            <p:ph type="body" sz="quarter" idx="3"/>
          </p:nvPr>
        </p:nvSpPr>
        <p:spPr>
          <a:xfrm>
            <a:off x="680720" y="4721186"/>
            <a:ext cx="5445760" cy="4472702"/>
          </a:xfrm>
          <a:prstGeom prst="rect">
            <a:avLst/>
          </a:prstGeom>
        </p:spPr>
        <p:txBody>
          <a:bodyPr vert="horz" lIns="91550" tIns="45775" rIns="91550" bIns="45775"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1" y="9440646"/>
            <a:ext cx="2949786" cy="496967"/>
          </a:xfrm>
          <a:prstGeom prst="rect">
            <a:avLst/>
          </a:prstGeom>
        </p:spPr>
        <p:txBody>
          <a:bodyPr vert="horz" lIns="91550" tIns="45775" rIns="91550" bIns="45775"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55839" y="9440646"/>
            <a:ext cx="2949786" cy="496967"/>
          </a:xfrm>
          <a:prstGeom prst="rect">
            <a:avLst/>
          </a:prstGeom>
        </p:spPr>
        <p:txBody>
          <a:bodyPr vert="horz" lIns="91550" tIns="45775" rIns="91550" bIns="45775" rtlCol="0" anchor="b"/>
          <a:lstStyle>
            <a:lvl1pPr algn="r">
              <a:defRPr sz="1200"/>
            </a:lvl1pPr>
          </a:lstStyle>
          <a:p>
            <a:fld id="{384331D8-45A6-4D4D-8258-47882E73CB11}" type="slidenum">
              <a:rPr kumimoji="1" lang="ja-JP" altLang="en-US" smtClean="0"/>
              <a:pPr/>
              <a:t>‹#›</a:t>
            </a:fld>
            <a:endParaRPr kumimoji="1" lang="ja-JP" altLang="en-US"/>
          </a:p>
        </p:txBody>
      </p:sp>
    </p:spTree>
    <p:extLst>
      <p:ext uri="{BB962C8B-B14F-4D97-AF65-F5344CB8AC3E}">
        <p14:creationId xmlns:p14="http://schemas.microsoft.com/office/powerpoint/2010/main" val="1992018628"/>
      </p:ext>
    </p:extLst>
  </p:cSld>
  <p:clrMap bg1="lt1" tx1="dk1" bg2="lt2" tx2="dk2" accent1="accent1" accent2="accent2" accent3="accent3" accent4="accent4" accent5="accent5" accent6="accent6" hlink="hlink" folHlink="folHlink"/>
  <p:notesStyle>
    <a:lvl1pPr marL="0" algn="l" defTabSz="1294882" rtl="0" eaLnBrk="1" latinLnBrk="0" hangingPunct="1">
      <a:defRPr kumimoji="1" sz="1700" kern="1200">
        <a:solidFill>
          <a:schemeClr val="tx1"/>
        </a:solidFill>
        <a:latin typeface="+mn-lt"/>
        <a:ea typeface="+mn-ea"/>
        <a:cs typeface="+mn-cs"/>
      </a:defRPr>
    </a:lvl1pPr>
    <a:lvl2pPr marL="647441" algn="l" defTabSz="1294882" rtl="0" eaLnBrk="1" latinLnBrk="0" hangingPunct="1">
      <a:defRPr kumimoji="1" sz="1700" kern="1200">
        <a:solidFill>
          <a:schemeClr val="tx1"/>
        </a:solidFill>
        <a:latin typeface="+mn-lt"/>
        <a:ea typeface="+mn-ea"/>
        <a:cs typeface="+mn-cs"/>
      </a:defRPr>
    </a:lvl2pPr>
    <a:lvl3pPr marL="1294882" algn="l" defTabSz="1294882" rtl="0" eaLnBrk="1" latinLnBrk="0" hangingPunct="1">
      <a:defRPr kumimoji="1" sz="1700" kern="1200">
        <a:solidFill>
          <a:schemeClr val="tx1"/>
        </a:solidFill>
        <a:latin typeface="+mn-lt"/>
        <a:ea typeface="+mn-ea"/>
        <a:cs typeface="+mn-cs"/>
      </a:defRPr>
    </a:lvl3pPr>
    <a:lvl4pPr marL="1942323" algn="l" defTabSz="1294882" rtl="0" eaLnBrk="1" latinLnBrk="0" hangingPunct="1">
      <a:defRPr kumimoji="1" sz="1700" kern="1200">
        <a:solidFill>
          <a:schemeClr val="tx1"/>
        </a:solidFill>
        <a:latin typeface="+mn-lt"/>
        <a:ea typeface="+mn-ea"/>
        <a:cs typeface="+mn-cs"/>
      </a:defRPr>
    </a:lvl4pPr>
    <a:lvl5pPr marL="2589764" algn="l" defTabSz="1294882" rtl="0" eaLnBrk="1" latinLnBrk="0" hangingPunct="1">
      <a:defRPr kumimoji="1" sz="1700" kern="1200">
        <a:solidFill>
          <a:schemeClr val="tx1"/>
        </a:solidFill>
        <a:latin typeface="+mn-lt"/>
        <a:ea typeface="+mn-ea"/>
        <a:cs typeface="+mn-cs"/>
      </a:defRPr>
    </a:lvl5pPr>
    <a:lvl6pPr marL="3237205" algn="l" defTabSz="1294882" rtl="0" eaLnBrk="1" latinLnBrk="0" hangingPunct="1">
      <a:defRPr kumimoji="1" sz="1700" kern="1200">
        <a:solidFill>
          <a:schemeClr val="tx1"/>
        </a:solidFill>
        <a:latin typeface="+mn-lt"/>
        <a:ea typeface="+mn-ea"/>
        <a:cs typeface="+mn-cs"/>
      </a:defRPr>
    </a:lvl6pPr>
    <a:lvl7pPr marL="3884646" algn="l" defTabSz="1294882" rtl="0" eaLnBrk="1" latinLnBrk="0" hangingPunct="1">
      <a:defRPr kumimoji="1" sz="1700" kern="1200">
        <a:solidFill>
          <a:schemeClr val="tx1"/>
        </a:solidFill>
        <a:latin typeface="+mn-lt"/>
        <a:ea typeface="+mn-ea"/>
        <a:cs typeface="+mn-cs"/>
      </a:defRPr>
    </a:lvl7pPr>
    <a:lvl8pPr marL="4532086" algn="l" defTabSz="1294882" rtl="0" eaLnBrk="1" latinLnBrk="0" hangingPunct="1">
      <a:defRPr kumimoji="1" sz="1700" kern="1200">
        <a:solidFill>
          <a:schemeClr val="tx1"/>
        </a:solidFill>
        <a:latin typeface="+mn-lt"/>
        <a:ea typeface="+mn-ea"/>
        <a:cs typeface="+mn-cs"/>
      </a:defRPr>
    </a:lvl8pPr>
    <a:lvl9pPr marL="5179527" algn="l" defTabSz="1294882" rtl="0" eaLnBrk="1" latinLnBrk="0" hangingPunct="1">
      <a:defRPr kumimoji="1" sz="17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67096" y="3321888"/>
            <a:ext cx="6427073" cy="2292150"/>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34192" y="6059595"/>
            <a:ext cx="5292885" cy="2732758"/>
          </a:xfrm>
        </p:spPr>
        <p:txBody>
          <a:bodyPr/>
          <a:lstStyle>
            <a:lvl1pPr marL="0" indent="0" algn="ctr">
              <a:buNone/>
              <a:defRPr>
                <a:solidFill>
                  <a:schemeClr val="tx1">
                    <a:tint val="75000"/>
                  </a:schemeClr>
                </a:solidFill>
              </a:defRPr>
            </a:lvl1pPr>
            <a:lvl2pPr marL="647384" indent="0" algn="ctr">
              <a:buNone/>
              <a:defRPr>
                <a:solidFill>
                  <a:schemeClr val="tx1">
                    <a:tint val="75000"/>
                  </a:schemeClr>
                </a:solidFill>
              </a:defRPr>
            </a:lvl2pPr>
            <a:lvl3pPr marL="1294770" indent="0" algn="ctr">
              <a:buNone/>
              <a:defRPr>
                <a:solidFill>
                  <a:schemeClr val="tx1">
                    <a:tint val="75000"/>
                  </a:schemeClr>
                </a:solidFill>
              </a:defRPr>
            </a:lvl3pPr>
            <a:lvl4pPr marL="1942156" indent="0" algn="ctr">
              <a:buNone/>
              <a:defRPr>
                <a:solidFill>
                  <a:schemeClr val="tx1">
                    <a:tint val="75000"/>
                  </a:schemeClr>
                </a:solidFill>
              </a:defRPr>
            </a:lvl4pPr>
            <a:lvl5pPr marL="2589540" indent="0" algn="ctr">
              <a:buNone/>
              <a:defRPr>
                <a:solidFill>
                  <a:schemeClr val="tx1">
                    <a:tint val="75000"/>
                  </a:schemeClr>
                </a:solidFill>
              </a:defRPr>
            </a:lvl5pPr>
            <a:lvl6pPr marL="3236926" indent="0" algn="ctr">
              <a:buNone/>
              <a:defRPr>
                <a:solidFill>
                  <a:schemeClr val="tx1">
                    <a:tint val="75000"/>
                  </a:schemeClr>
                </a:solidFill>
              </a:defRPr>
            </a:lvl6pPr>
            <a:lvl7pPr marL="3884310" indent="0" algn="ctr">
              <a:buNone/>
              <a:defRPr>
                <a:solidFill>
                  <a:schemeClr val="tx1">
                    <a:tint val="75000"/>
                  </a:schemeClr>
                </a:solidFill>
              </a:defRPr>
            </a:lvl7pPr>
            <a:lvl8pPr marL="4531697" indent="0" algn="ctr">
              <a:buNone/>
              <a:defRPr>
                <a:solidFill>
                  <a:schemeClr val="tx1">
                    <a:tint val="75000"/>
                  </a:schemeClr>
                </a:solidFill>
              </a:defRPr>
            </a:lvl8pPr>
            <a:lvl9pPr marL="5179081"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 3"/>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81917" y="428233"/>
            <a:ext cx="1701285" cy="9124045"/>
          </a:xfrm>
        </p:spPr>
        <p:txBody>
          <a:bodyPr vert="eaVert"/>
          <a:lstStyle/>
          <a:p>
            <a:r>
              <a:rPr kumimoji="1" lang="ja-JP" altLang="en-US" smtClean="0"/>
              <a:t>マスター タイトルの書式設定</a:t>
            </a:r>
            <a:endParaRPr kumimoji="1" lang="ja-JP" altLang="en-US"/>
          </a:p>
        </p:txBody>
      </p:sp>
      <p:sp>
        <p:nvSpPr>
          <p:cNvPr id="3" name="縦書きテキスト プレースホルダ 2"/>
          <p:cNvSpPr>
            <a:spLocks noGrp="1"/>
          </p:cNvSpPr>
          <p:nvPr>
            <p:ph type="body" orient="vert" idx="1"/>
          </p:nvPr>
        </p:nvSpPr>
        <p:spPr>
          <a:xfrm>
            <a:off x="378064" y="428233"/>
            <a:ext cx="4977831" cy="912404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97288" y="6871502"/>
            <a:ext cx="6427073" cy="2123828"/>
          </a:xfrm>
        </p:spPr>
        <p:txBody>
          <a:bodyPr anchor="t"/>
          <a:lstStyle>
            <a:lvl1pPr algn="l">
              <a:defRPr sz="5700" b="1" cap="all"/>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597288" y="4532321"/>
            <a:ext cx="6427073" cy="2339181"/>
          </a:xfrm>
        </p:spPr>
        <p:txBody>
          <a:bodyPr anchor="b"/>
          <a:lstStyle>
            <a:lvl1pPr marL="0" indent="0">
              <a:buNone/>
              <a:defRPr sz="2800">
                <a:solidFill>
                  <a:schemeClr val="tx1">
                    <a:tint val="75000"/>
                  </a:schemeClr>
                </a:solidFill>
              </a:defRPr>
            </a:lvl1pPr>
            <a:lvl2pPr marL="647384" indent="0">
              <a:buNone/>
              <a:defRPr sz="2500">
                <a:solidFill>
                  <a:schemeClr val="tx1">
                    <a:tint val="75000"/>
                  </a:schemeClr>
                </a:solidFill>
              </a:defRPr>
            </a:lvl2pPr>
            <a:lvl3pPr marL="1294770" indent="0">
              <a:buNone/>
              <a:defRPr sz="2300">
                <a:solidFill>
                  <a:schemeClr val="tx1">
                    <a:tint val="75000"/>
                  </a:schemeClr>
                </a:solidFill>
              </a:defRPr>
            </a:lvl3pPr>
            <a:lvl4pPr marL="1942156" indent="0">
              <a:buNone/>
              <a:defRPr sz="2000">
                <a:solidFill>
                  <a:schemeClr val="tx1">
                    <a:tint val="75000"/>
                  </a:schemeClr>
                </a:solidFill>
              </a:defRPr>
            </a:lvl4pPr>
            <a:lvl5pPr marL="2589540" indent="0">
              <a:buNone/>
              <a:defRPr sz="2000">
                <a:solidFill>
                  <a:schemeClr val="tx1">
                    <a:tint val="75000"/>
                  </a:schemeClr>
                </a:solidFill>
              </a:defRPr>
            </a:lvl5pPr>
            <a:lvl6pPr marL="3236926" indent="0">
              <a:buNone/>
              <a:defRPr sz="2000">
                <a:solidFill>
                  <a:schemeClr val="tx1">
                    <a:tint val="75000"/>
                  </a:schemeClr>
                </a:solidFill>
              </a:defRPr>
            </a:lvl6pPr>
            <a:lvl7pPr marL="3884310" indent="0">
              <a:buNone/>
              <a:defRPr sz="2000">
                <a:solidFill>
                  <a:schemeClr val="tx1">
                    <a:tint val="75000"/>
                  </a:schemeClr>
                </a:solidFill>
              </a:defRPr>
            </a:lvl7pPr>
            <a:lvl8pPr marL="4531697" indent="0">
              <a:buNone/>
              <a:defRPr sz="2000">
                <a:solidFill>
                  <a:schemeClr val="tx1">
                    <a:tint val="75000"/>
                  </a:schemeClr>
                </a:solidFill>
              </a:defRPr>
            </a:lvl8pPr>
            <a:lvl9pPr marL="5179081"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 3"/>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sz="half" idx="1"/>
          </p:nvPr>
        </p:nvSpPr>
        <p:spPr>
          <a:xfrm>
            <a:off x="378065" y="2495127"/>
            <a:ext cx="3339558" cy="7057150"/>
          </a:xfrm>
        </p:spPr>
        <p:txBody>
          <a:bodyPr/>
          <a:lstStyle>
            <a:lvl1pPr>
              <a:defRPr sz="40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3843644" y="2495127"/>
            <a:ext cx="3339558" cy="7057150"/>
          </a:xfrm>
        </p:spPr>
        <p:txBody>
          <a:bodyPr/>
          <a:lstStyle>
            <a:lvl1pPr>
              <a:defRPr sz="40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 2"/>
          <p:cNvSpPr>
            <a:spLocks noGrp="1"/>
          </p:cNvSpPr>
          <p:nvPr>
            <p:ph type="body" idx="1"/>
          </p:nvPr>
        </p:nvSpPr>
        <p:spPr>
          <a:xfrm>
            <a:off x="378063" y="2393641"/>
            <a:ext cx="3340871" cy="997554"/>
          </a:xfrm>
        </p:spPr>
        <p:txBody>
          <a:bodyPr anchor="b"/>
          <a:lstStyle>
            <a:lvl1pPr marL="0" indent="0">
              <a:buNone/>
              <a:defRPr sz="3400" b="1"/>
            </a:lvl1pPr>
            <a:lvl2pPr marL="647384" indent="0">
              <a:buNone/>
              <a:defRPr sz="2800" b="1"/>
            </a:lvl2pPr>
            <a:lvl3pPr marL="1294770" indent="0">
              <a:buNone/>
              <a:defRPr sz="2500" b="1"/>
            </a:lvl3pPr>
            <a:lvl4pPr marL="1942156" indent="0">
              <a:buNone/>
              <a:defRPr sz="2300" b="1"/>
            </a:lvl4pPr>
            <a:lvl5pPr marL="2589540" indent="0">
              <a:buNone/>
              <a:defRPr sz="2300" b="1"/>
            </a:lvl5pPr>
            <a:lvl6pPr marL="3236926" indent="0">
              <a:buNone/>
              <a:defRPr sz="2300" b="1"/>
            </a:lvl6pPr>
            <a:lvl7pPr marL="3884310" indent="0">
              <a:buNone/>
              <a:defRPr sz="2300" b="1"/>
            </a:lvl7pPr>
            <a:lvl8pPr marL="4531697" indent="0">
              <a:buNone/>
              <a:defRPr sz="2300" b="1"/>
            </a:lvl8pPr>
            <a:lvl9pPr marL="5179081" indent="0">
              <a:buNone/>
              <a:defRPr sz="2300" b="1"/>
            </a:lvl9pPr>
          </a:lstStyle>
          <a:p>
            <a:pPr lvl="0"/>
            <a:r>
              <a:rPr kumimoji="1" lang="ja-JP" altLang="en-US" smtClean="0"/>
              <a:t>マスター テキストの書式設定</a:t>
            </a:r>
          </a:p>
        </p:txBody>
      </p:sp>
      <p:sp>
        <p:nvSpPr>
          <p:cNvPr id="4" name="コンテンツ プレースホルダ 3"/>
          <p:cNvSpPr>
            <a:spLocks noGrp="1"/>
          </p:cNvSpPr>
          <p:nvPr>
            <p:ph sz="half" idx="2"/>
          </p:nvPr>
        </p:nvSpPr>
        <p:spPr>
          <a:xfrm>
            <a:off x="378063" y="3391195"/>
            <a:ext cx="3340871" cy="6161082"/>
          </a:xfrm>
        </p:spPr>
        <p:txBody>
          <a:bodyPr/>
          <a:lstStyle>
            <a:lvl1pPr>
              <a:defRPr sz="3400"/>
            </a:lvl1pPr>
            <a:lvl2pPr>
              <a:defRPr sz="2800"/>
            </a:lvl2pPr>
            <a:lvl3pPr>
              <a:defRPr sz="25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3841019" y="2393641"/>
            <a:ext cx="3342183" cy="997554"/>
          </a:xfrm>
        </p:spPr>
        <p:txBody>
          <a:bodyPr anchor="b"/>
          <a:lstStyle>
            <a:lvl1pPr marL="0" indent="0">
              <a:buNone/>
              <a:defRPr sz="3400" b="1"/>
            </a:lvl1pPr>
            <a:lvl2pPr marL="647384" indent="0">
              <a:buNone/>
              <a:defRPr sz="2800" b="1"/>
            </a:lvl2pPr>
            <a:lvl3pPr marL="1294770" indent="0">
              <a:buNone/>
              <a:defRPr sz="2500" b="1"/>
            </a:lvl3pPr>
            <a:lvl4pPr marL="1942156" indent="0">
              <a:buNone/>
              <a:defRPr sz="2300" b="1"/>
            </a:lvl4pPr>
            <a:lvl5pPr marL="2589540" indent="0">
              <a:buNone/>
              <a:defRPr sz="2300" b="1"/>
            </a:lvl5pPr>
            <a:lvl6pPr marL="3236926" indent="0">
              <a:buNone/>
              <a:defRPr sz="2300" b="1"/>
            </a:lvl6pPr>
            <a:lvl7pPr marL="3884310" indent="0">
              <a:buNone/>
              <a:defRPr sz="2300" b="1"/>
            </a:lvl7pPr>
            <a:lvl8pPr marL="4531697" indent="0">
              <a:buNone/>
              <a:defRPr sz="2300" b="1"/>
            </a:lvl8pPr>
            <a:lvl9pPr marL="5179081" indent="0">
              <a:buNone/>
              <a:defRPr sz="2300" b="1"/>
            </a:lvl9pPr>
          </a:lstStyle>
          <a:p>
            <a:pPr lvl="0"/>
            <a:r>
              <a:rPr kumimoji="1" lang="ja-JP" altLang="en-US" smtClean="0"/>
              <a:t>マスター テキストの書式設定</a:t>
            </a:r>
          </a:p>
        </p:txBody>
      </p:sp>
      <p:sp>
        <p:nvSpPr>
          <p:cNvPr id="6" name="コンテンツ プレースホルダ 5"/>
          <p:cNvSpPr>
            <a:spLocks noGrp="1"/>
          </p:cNvSpPr>
          <p:nvPr>
            <p:ph sz="quarter" idx="4"/>
          </p:nvPr>
        </p:nvSpPr>
        <p:spPr>
          <a:xfrm>
            <a:off x="3841019" y="3391195"/>
            <a:ext cx="3342183" cy="6161082"/>
          </a:xfrm>
        </p:spPr>
        <p:txBody>
          <a:bodyPr/>
          <a:lstStyle>
            <a:lvl1pPr>
              <a:defRPr sz="3400"/>
            </a:lvl1pPr>
            <a:lvl2pPr>
              <a:defRPr sz="2800"/>
            </a:lvl2pPr>
            <a:lvl3pPr>
              <a:defRPr sz="2500"/>
            </a:lvl3pPr>
            <a:lvl4pPr>
              <a:defRPr sz="2300"/>
            </a:lvl4pPr>
            <a:lvl5pPr>
              <a:defRPr sz="2300"/>
            </a:lvl5pPr>
            <a:lvl6pPr>
              <a:defRPr sz="2300"/>
            </a:lvl6pPr>
            <a:lvl7pPr>
              <a:defRPr sz="2300"/>
            </a:lvl7pPr>
            <a:lvl8pPr>
              <a:defRPr sz="2300"/>
            </a:lvl8pPr>
            <a:lvl9pPr>
              <a:defRPr sz="23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 2"/>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78065" y="425755"/>
            <a:ext cx="2487604" cy="1811937"/>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 2"/>
          <p:cNvSpPr>
            <a:spLocks noGrp="1"/>
          </p:cNvSpPr>
          <p:nvPr>
            <p:ph idx="1"/>
          </p:nvPr>
        </p:nvSpPr>
        <p:spPr>
          <a:xfrm>
            <a:off x="2956244" y="425758"/>
            <a:ext cx="4226956" cy="9126520"/>
          </a:xfrm>
        </p:spPr>
        <p:txBody>
          <a:bodyPr/>
          <a:lstStyle>
            <a:lvl1pPr>
              <a:defRPr sz="4500"/>
            </a:lvl1pPr>
            <a:lvl2pPr>
              <a:defRPr sz="40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378065" y="2237695"/>
            <a:ext cx="2487604" cy="7314583"/>
          </a:xfrm>
        </p:spPr>
        <p:txBody>
          <a:bodyPr/>
          <a:lstStyle>
            <a:lvl1pPr marL="0" indent="0">
              <a:buNone/>
              <a:defRPr sz="2000"/>
            </a:lvl1pPr>
            <a:lvl2pPr marL="647384" indent="0">
              <a:buNone/>
              <a:defRPr sz="1700"/>
            </a:lvl2pPr>
            <a:lvl3pPr marL="1294770" indent="0">
              <a:buNone/>
              <a:defRPr sz="1400"/>
            </a:lvl3pPr>
            <a:lvl4pPr marL="1942156" indent="0">
              <a:buNone/>
              <a:defRPr sz="1300"/>
            </a:lvl4pPr>
            <a:lvl5pPr marL="2589540" indent="0">
              <a:buNone/>
              <a:defRPr sz="1300"/>
            </a:lvl5pPr>
            <a:lvl6pPr marL="3236926" indent="0">
              <a:buNone/>
              <a:defRPr sz="1300"/>
            </a:lvl6pPr>
            <a:lvl7pPr marL="3884310" indent="0">
              <a:buNone/>
              <a:defRPr sz="1300"/>
            </a:lvl7pPr>
            <a:lvl8pPr marL="4531697" indent="0">
              <a:buNone/>
              <a:defRPr sz="1300"/>
            </a:lvl8pPr>
            <a:lvl9pPr marL="5179081" indent="0">
              <a:buNone/>
              <a:defRPr sz="13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82063" y="7485380"/>
            <a:ext cx="4536758" cy="883692"/>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 2"/>
          <p:cNvSpPr>
            <a:spLocks noGrp="1"/>
          </p:cNvSpPr>
          <p:nvPr>
            <p:ph type="pic" idx="1"/>
          </p:nvPr>
        </p:nvSpPr>
        <p:spPr>
          <a:xfrm>
            <a:off x="1482063" y="955475"/>
            <a:ext cx="4536758" cy="6416040"/>
          </a:xfrm>
        </p:spPr>
        <p:txBody>
          <a:bodyPr/>
          <a:lstStyle>
            <a:lvl1pPr marL="0" indent="0">
              <a:buNone/>
              <a:defRPr sz="4500"/>
            </a:lvl1pPr>
            <a:lvl2pPr marL="647384" indent="0">
              <a:buNone/>
              <a:defRPr sz="4000"/>
            </a:lvl2pPr>
            <a:lvl3pPr marL="1294770" indent="0">
              <a:buNone/>
              <a:defRPr sz="3400"/>
            </a:lvl3pPr>
            <a:lvl4pPr marL="1942156" indent="0">
              <a:buNone/>
              <a:defRPr sz="2800"/>
            </a:lvl4pPr>
            <a:lvl5pPr marL="2589540" indent="0">
              <a:buNone/>
              <a:defRPr sz="2800"/>
            </a:lvl5pPr>
            <a:lvl6pPr marL="3236926" indent="0">
              <a:buNone/>
              <a:defRPr sz="2800"/>
            </a:lvl6pPr>
            <a:lvl7pPr marL="3884310" indent="0">
              <a:buNone/>
              <a:defRPr sz="2800"/>
            </a:lvl7pPr>
            <a:lvl8pPr marL="4531697" indent="0">
              <a:buNone/>
              <a:defRPr sz="2800"/>
            </a:lvl8pPr>
            <a:lvl9pPr marL="5179081" indent="0">
              <a:buNone/>
              <a:defRPr sz="2800"/>
            </a:lvl9pPr>
          </a:lstStyle>
          <a:p>
            <a:r>
              <a:rPr kumimoji="1" lang="ja-JP" altLang="en-US" smtClean="0"/>
              <a:t>図を追加</a:t>
            </a:r>
            <a:endParaRPr kumimoji="1" lang="ja-JP" altLang="en-US"/>
          </a:p>
        </p:txBody>
      </p:sp>
      <p:sp>
        <p:nvSpPr>
          <p:cNvPr id="4" name="テキスト プレースホルダ 3"/>
          <p:cNvSpPr>
            <a:spLocks noGrp="1"/>
          </p:cNvSpPr>
          <p:nvPr>
            <p:ph type="body" sz="half" idx="2"/>
          </p:nvPr>
        </p:nvSpPr>
        <p:spPr>
          <a:xfrm>
            <a:off x="1482063" y="8369071"/>
            <a:ext cx="4536758" cy="1254989"/>
          </a:xfrm>
        </p:spPr>
        <p:txBody>
          <a:bodyPr/>
          <a:lstStyle>
            <a:lvl1pPr marL="0" indent="0">
              <a:buNone/>
              <a:defRPr sz="2000"/>
            </a:lvl1pPr>
            <a:lvl2pPr marL="647384" indent="0">
              <a:buNone/>
              <a:defRPr sz="1700"/>
            </a:lvl2pPr>
            <a:lvl3pPr marL="1294770" indent="0">
              <a:buNone/>
              <a:defRPr sz="1400"/>
            </a:lvl3pPr>
            <a:lvl4pPr marL="1942156" indent="0">
              <a:buNone/>
              <a:defRPr sz="1300"/>
            </a:lvl4pPr>
            <a:lvl5pPr marL="2589540" indent="0">
              <a:buNone/>
              <a:defRPr sz="1300"/>
            </a:lvl5pPr>
            <a:lvl6pPr marL="3236926" indent="0">
              <a:buNone/>
              <a:defRPr sz="1300"/>
            </a:lvl6pPr>
            <a:lvl7pPr marL="3884310" indent="0">
              <a:buNone/>
              <a:defRPr sz="1300"/>
            </a:lvl7pPr>
            <a:lvl8pPr marL="4531697" indent="0">
              <a:buNone/>
              <a:defRPr sz="1300"/>
            </a:lvl8pPr>
            <a:lvl9pPr marL="5179081" indent="0">
              <a:buNone/>
              <a:defRPr sz="1300"/>
            </a:lvl9pPr>
          </a:lstStyle>
          <a:p>
            <a:pPr lvl="0"/>
            <a:r>
              <a:rPr kumimoji="1" lang="ja-JP" altLang="en-US" smtClean="0"/>
              <a:t>マスター テキストの書式設定</a:t>
            </a:r>
          </a:p>
        </p:txBody>
      </p:sp>
      <p:sp>
        <p:nvSpPr>
          <p:cNvPr id="5" name="日付プレースホルダ 4"/>
          <p:cNvSpPr>
            <a:spLocks noGrp="1"/>
          </p:cNvSpPr>
          <p:nvPr>
            <p:ph type="dt" sz="half" idx="10"/>
          </p:nvPr>
        </p:nvSpPr>
        <p:spPr/>
        <p:txBody>
          <a:bodyPr/>
          <a:lstStyle/>
          <a:p>
            <a:fld id="{43DB1FC2-E43A-4337-8633-F65ACA583A0B}" type="datetimeFigureOut">
              <a:rPr kumimoji="1" lang="ja-JP" altLang="en-US" smtClean="0"/>
              <a:pPr/>
              <a:t>2018/10/16</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E9434E13-C17E-4233-86B1-F720EA71957B}"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378064" y="428234"/>
            <a:ext cx="6805136" cy="1782234"/>
          </a:xfrm>
          <a:prstGeom prst="rect">
            <a:avLst/>
          </a:prstGeom>
        </p:spPr>
        <p:txBody>
          <a:bodyPr vert="horz" lIns="129477" tIns="64738" rIns="129477" bIns="64738"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378064" y="2495127"/>
            <a:ext cx="6805136" cy="7057150"/>
          </a:xfrm>
          <a:prstGeom prst="rect">
            <a:avLst/>
          </a:prstGeom>
        </p:spPr>
        <p:txBody>
          <a:bodyPr vert="horz" lIns="129477" tIns="64738" rIns="129477" bIns="64738"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378065" y="9911200"/>
            <a:ext cx="1764295" cy="569324"/>
          </a:xfrm>
          <a:prstGeom prst="rect">
            <a:avLst/>
          </a:prstGeom>
        </p:spPr>
        <p:txBody>
          <a:bodyPr vert="horz" lIns="129477" tIns="64738" rIns="129477" bIns="64738" rtlCol="0" anchor="ctr"/>
          <a:lstStyle>
            <a:lvl1pPr algn="l">
              <a:defRPr sz="1700">
                <a:solidFill>
                  <a:schemeClr val="tx1">
                    <a:tint val="75000"/>
                  </a:schemeClr>
                </a:solidFill>
              </a:defRPr>
            </a:lvl1pPr>
          </a:lstStyle>
          <a:p>
            <a:fld id="{43DB1FC2-E43A-4337-8633-F65ACA583A0B}" type="datetimeFigureOut">
              <a:rPr kumimoji="1" lang="ja-JP" altLang="en-US" smtClean="0"/>
              <a:pPr/>
              <a:t>2018/10/16</a:t>
            </a:fld>
            <a:endParaRPr kumimoji="1" lang="ja-JP" altLang="en-US"/>
          </a:p>
        </p:txBody>
      </p:sp>
      <p:sp>
        <p:nvSpPr>
          <p:cNvPr id="5" name="フッター プレースホルダ 4"/>
          <p:cNvSpPr>
            <a:spLocks noGrp="1"/>
          </p:cNvSpPr>
          <p:nvPr>
            <p:ph type="ftr" sz="quarter" idx="3"/>
          </p:nvPr>
        </p:nvSpPr>
        <p:spPr>
          <a:xfrm>
            <a:off x="2583433" y="9911200"/>
            <a:ext cx="2394400" cy="569324"/>
          </a:xfrm>
          <a:prstGeom prst="rect">
            <a:avLst/>
          </a:prstGeom>
        </p:spPr>
        <p:txBody>
          <a:bodyPr vert="horz" lIns="129477" tIns="64738" rIns="129477" bIns="6473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5418905" y="9911200"/>
            <a:ext cx="1764295" cy="569324"/>
          </a:xfrm>
          <a:prstGeom prst="rect">
            <a:avLst/>
          </a:prstGeom>
        </p:spPr>
        <p:txBody>
          <a:bodyPr vert="horz" lIns="129477" tIns="64738" rIns="129477" bIns="64738" rtlCol="0" anchor="ctr"/>
          <a:lstStyle>
            <a:lvl1pPr algn="r">
              <a:defRPr sz="1700">
                <a:solidFill>
                  <a:schemeClr val="tx1">
                    <a:tint val="75000"/>
                  </a:schemeClr>
                </a:solidFill>
              </a:defRPr>
            </a:lvl1pPr>
          </a:lstStyle>
          <a:p>
            <a:fld id="{E9434E13-C17E-4233-86B1-F720EA71957B}"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94770" rtl="0" eaLnBrk="1" latinLnBrk="0" hangingPunct="1">
        <a:spcBef>
          <a:spcPct val="0"/>
        </a:spcBef>
        <a:buNone/>
        <a:defRPr kumimoji="1" sz="6200" kern="1200">
          <a:solidFill>
            <a:schemeClr val="tx1"/>
          </a:solidFill>
          <a:latin typeface="+mj-lt"/>
          <a:ea typeface="+mj-ea"/>
          <a:cs typeface="+mj-cs"/>
        </a:defRPr>
      </a:lvl1pPr>
    </p:titleStyle>
    <p:bodyStyle>
      <a:lvl1pPr marL="485540" indent="-485540" algn="l" defTabSz="1294770" rtl="0" eaLnBrk="1" latinLnBrk="0" hangingPunct="1">
        <a:spcBef>
          <a:spcPct val="20000"/>
        </a:spcBef>
        <a:buFont typeface="Arial" pitchFamily="34" charset="0"/>
        <a:buChar char="•"/>
        <a:defRPr kumimoji="1" sz="4500" kern="1200">
          <a:solidFill>
            <a:schemeClr val="tx1"/>
          </a:solidFill>
          <a:latin typeface="+mn-lt"/>
          <a:ea typeface="+mn-ea"/>
          <a:cs typeface="+mn-cs"/>
        </a:defRPr>
      </a:lvl1pPr>
      <a:lvl2pPr marL="1052001" indent="-404615" algn="l" defTabSz="1294770" rtl="0" eaLnBrk="1" latinLnBrk="0" hangingPunct="1">
        <a:spcBef>
          <a:spcPct val="20000"/>
        </a:spcBef>
        <a:buFont typeface="Arial" pitchFamily="34" charset="0"/>
        <a:buChar char="–"/>
        <a:defRPr kumimoji="1" sz="4000" kern="1200">
          <a:solidFill>
            <a:schemeClr val="tx1"/>
          </a:solidFill>
          <a:latin typeface="+mn-lt"/>
          <a:ea typeface="+mn-ea"/>
          <a:cs typeface="+mn-cs"/>
        </a:defRPr>
      </a:lvl2pPr>
      <a:lvl3pPr marL="1618464" indent="-323692" algn="l" defTabSz="1294770" rtl="0" eaLnBrk="1" latinLnBrk="0" hangingPunct="1">
        <a:spcBef>
          <a:spcPct val="20000"/>
        </a:spcBef>
        <a:buFont typeface="Arial" pitchFamily="34" charset="0"/>
        <a:buChar char="•"/>
        <a:defRPr kumimoji="1" sz="3400" kern="1200">
          <a:solidFill>
            <a:schemeClr val="tx1"/>
          </a:solidFill>
          <a:latin typeface="+mn-lt"/>
          <a:ea typeface="+mn-ea"/>
          <a:cs typeface="+mn-cs"/>
        </a:defRPr>
      </a:lvl3pPr>
      <a:lvl4pPr marL="2265848" indent="-323692" algn="l" defTabSz="1294770" rtl="0" eaLnBrk="1" latinLnBrk="0" hangingPunct="1">
        <a:spcBef>
          <a:spcPct val="20000"/>
        </a:spcBef>
        <a:buFont typeface="Arial" pitchFamily="34" charset="0"/>
        <a:buChar char="–"/>
        <a:defRPr kumimoji="1" sz="2800" kern="1200">
          <a:solidFill>
            <a:schemeClr val="tx1"/>
          </a:solidFill>
          <a:latin typeface="+mn-lt"/>
          <a:ea typeface="+mn-ea"/>
          <a:cs typeface="+mn-cs"/>
        </a:defRPr>
      </a:lvl4pPr>
      <a:lvl5pPr marL="2913233" indent="-323692" algn="l" defTabSz="1294770" rtl="0" eaLnBrk="1" latinLnBrk="0" hangingPunct="1">
        <a:spcBef>
          <a:spcPct val="20000"/>
        </a:spcBef>
        <a:buFont typeface="Arial" pitchFamily="34" charset="0"/>
        <a:buChar char="»"/>
        <a:defRPr kumimoji="1" sz="2800" kern="1200">
          <a:solidFill>
            <a:schemeClr val="tx1"/>
          </a:solidFill>
          <a:latin typeface="+mn-lt"/>
          <a:ea typeface="+mn-ea"/>
          <a:cs typeface="+mn-cs"/>
        </a:defRPr>
      </a:lvl5pPr>
      <a:lvl6pPr marL="3560618" indent="-323692" algn="l" defTabSz="1294770" rtl="0" eaLnBrk="1" latinLnBrk="0" hangingPunct="1">
        <a:spcBef>
          <a:spcPct val="20000"/>
        </a:spcBef>
        <a:buFont typeface="Arial" pitchFamily="34" charset="0"/>
        <a:buChar char="•"/>
        <a:defRPr kumimoji="1" sz="2800" kern="1200">
          <a:solidFill>
            <a:schemeClr val="tx1"/>
          </a:solidFill>
          <a:latin typeface="+mn-lt"/>
          <a:ea typeface="+mn-ea"/>
          <a:cs typeface="+mn-cs"/>
        </a:defRPr>
      </a:lvl6pPr>
      <a:lvl7pPr marL="4208003" indent="-323692" algn="l" defTabSz="1294770" rtl="0" eaLnBrk="1" latinLnBrk="0" hangingPunct="1">
        <a:spcBef>
          <a:spcPct val="20000"/>
        </a:spcBef>
        <a:buFont typeface="Arial" pitchFamily="34" charset="0"/>
        <a:buChar char="•"/>
        <a:defRPr kumimoji="1" sz="2800" kern="1200">
          <a:solidFill>
            <a:schemeClr val="tx1"/>
          </a:solidFill>
          <a:latin typeface="+mn-lt"/>
          <a:ea typeface="+mn-ea"/>
          <a:cs typeface="+mn-cs"/>
        </a:defRPr>
      </a:lvl7pPr>
      <a:lvl8pPr marL="4855389" indent="-323692" algn="l" defTabSz="1294770" rtl="0" eaLnBrk="1" latinLnBrk="0" hangingPunct="1">
        <a:spcBef>
          <a:spcPct val="20000"/>
        </a:spcBef>
        <a:buFont typeface="Arial" pitchFamily="34" charset="0"/>
        <a:buChar char="•"/>
        <a:defRPr kumimoji="1" sz="2800" kern="1200">
          <a:solidFill>
            <a:schemeClr val="tx1"/>
          </a:solidFill>
          <a:latin typeface="+mn-lt"/>
          <a:ea typeface="+mn-ea"/>
          <a:cs typeface="+mn-cs"/>
        </a:defRPr>
      </a:lvl8pPr>
      <a:lvl9pPr marL="5502773" indent="-323692" algn="l" defTabSz="1294770" rtl="0" eaLnBrk="1" latinLnBrk="0" hangingPunct="1">
        <a:spcBef>
          <a:spcPct val="20000"/>
        </a:spcBef>
        <a:buFont typeface="Arial" pitchFamily="34" charset="0"/>
        <a:buChar char="•"/>
        <a:defRPr kumimoji="1" sz="2800" kern="1200">
          <a:solidFill>
            <a:schemeClr val="tx1"/>
          </a:solidFill>
          <a:latin typeface="+mn-lt"/>
          <a:ea typeface="+mn-ea"/>
          <a:cs typeface="+mn-cs"/>
        </a:defRPr>
      </a:lvl9pPr>
    </p:bodyStyle>
    <p:otherStyle>
      <a:defPPr>
        <a:defRPr lang="ja-JP"/>
      </a:defPPr>
      <a:lvl1pPr marL="0" algn="l" defTabSz="1294770" rtl="0" eaLnBrk="1" latinLnBrk="0" hangingPunct="1">
        <a:defRPr kumimoji="1" sz="2500" kern="1200">
          <a:solidFill>
            <a:schemeClr val="tx1"/>
          </a:solidFill>
          <a:latin typeface="+mn-lt"/>
          <a:ea typeface="+mn-ea"/>
          <a:cs typeface="+mn-cs"/>
        </a:defRPr>
      </a:lvl1pPr>
      <a:lvl2pPr marL="647384" algn="l" defTabSz="1294770" rtl="0" eaLnBrk="1" latinLnBrk="0" hangingPunct="1">
        <a:defRPr kumimoji="1" sz="2500" kern="1200">
          <a:solidFill>
            <a:schemeClr val="tx1"/>
          </a:solidFill>
          <a:latin typeface="+mn-lt"/>
          <a:ea typeface="+mn-ea"/>
          <a:cs typeface="+mn-cs"/>
        </a:defRPr>
      </a:lvl2pPr>
      <a:lvl3pPr marL="1294770" algn="l" defTabSz="1294770" rtl="0" eaLnBrk="1" latinLnBrk="0" hangingPunct="1">
        <a:defRPr kumimoji="1" sz="2500" kern="1200">
          <a:solidFill>
            <a:schemeClr val="tx1"/>
          </a:solidFill>
          <a:latin typeface="+mn-lt"/>
          <a:ea typeface="+mn-ea"/>
          <a:cs typeface="+mn-cs"/>
        </a:defRPr>
      </a:lvl3pPr>
      <a:lvl4pPr marL="1942156" algn="l" defTabSz="1294770" rtl="0" eaLnBrk="1" latinLnBrk="0" hangingPunct="1">
        <a:defRPr kumimoji="1" sz="2500" kern="1200">
          <a:solidFill>
            <a:schemeClr val="tx1"/>
          </a:solidFill>
          <a:latin typeface="+mn-lt"/>
          <a:ea typeface="+mn-ea"/>
          <a:cs typeface="+mn-cs"/>
        </a:defRPr>
      </a:lvl4pPr>
      <a:lvl5pPr marL="2589540" algn="l" defTabSz="1294770" rtl="0" eaLnBrk="1" latinLnBrk="0" hangingPunct="1">
        <a:defRPr kumimoji="1" sz="2500" kern="1200">
          <a:solidFill>
            <a:schemeClr val="tx1"/>
          </a:solidFill>
          <a:latin typeface="+mn-lt"/>
          <a:ea typeface="+mn-ea"/>
          <a:cs typeface="+mn-cs"/>
        </a:defRPr>
      </a:lvl5pPr>
      <a:lvl6pPr marL="3236926" algn="l" defTabSz="1294770" rtl="0" eaLnBrk="1" latinLnBrk="0" hangingPunct="1">
        <a:defRPr kumimoji="1" sz="2500" kern="1200">
          <a:solidFill>
            <a:schemeClr val="tx1"/>
          </a:solidFill>
          <a:latin typeface="+mn-lt"/>
          <a:ea typeface="+mn-ea"/>
          <a:cs typeface="+mn-cs"/>
        </a:defRPr>
      </a:lvl6pPr>
      <a:lvl7pPr marL="3884310" algn="l" defTabSz="1294770" rtl="0" eaLnBrk="1" latinLnBrk="0" hangingPunct="1">
        <a:defRPr kumimoji="1" sz="2500" kern="1200">
          <a:solidFill>
            <a:schemeClr val="tx1"/>
          </a:solidFill>
          <a:latin typeface="+mn-lt"/>
          <a:ea typeface="+mn-ea"/>
          <a:cs typeface="+mn-cs"/>
        </a:defRPr>
      </a:lvl7pPr>
      <a:lvl8pPr marL="4531697" algn="l" defTabSz="1294770" rtl="0" eaLnBrk="1" latinLnBrk="0" hangingPunct="1">
        <a:defRPr kumimoji="1" sz="2500" kern="1200">
          <a:solidFill>
            <a:schemeClr val="tx1"/>
          </a:solidFill>
          <a:latin typeface="+mn-lt"/>
          <a:ea typeface="+mn-ea"/>
          <a:cs typeface="+mn-cs"/>
        </a:defRPr>
      </a:lvl8pPr>
      <a:lvl9pPr marL="5179081" algn="l" defTabSz="129477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2105" y="111244"/>
            <a:ext cx="7611274" cy="1207971"/>
          </a:xfrm>
          <a:prstGeom prst="rect">
            <a:avLst/>
          </a:prstGeom>
          <a:noFill/>
        </p:spPr>
        <p:txBody>
          <a:bodyPr wrap="none" lIns="129488" tIns="64744" rIns="129488" bIns="64744" rtlCol="0">
            <a:spAutoFit/>
          </a:bodyPr>
          <a:lstStyle/>
          <a:p>
            <a:r>
              <a:rPr lang="ja-JP" altLang="en-US" sz="3400" dirty="0" smtClean="0"/>
              <a:t>第３回＜基本のキから始める＞</a:t>
            </a:r>
            <a:endParaRPr lang="en-US" altLang="ja-JP" sz="3400" dirty="0" smtClean="0"/>
          </a:p>
          <a:p>
            <a:r>
              <a:rPr lang="ja-JP" altLang="en-US" sz="3400" dirty="0" smtClean="0"/>
              <a:t>腎排泄型薬剤の適正使用を学ぶ研修会</a:t>
            </a:r>
            <a:endParaRPr lang="ja-JP" altLang="en-US" sz="3400" dirty="0"/>
          </a:p>
        </p:txBody>
      </p:sp>
      <p:sp>
        <p:nvSpPr>
          <p:cNvPr id="6" name="正方形/長方形 5"/>
          <p:cNvSpPr/>
          <p:nvPr/>
        </p:nvSpPr>
        <p:spPr>
          <a:xfrm>
            <a:off x="180231" y="5963372"/>
            <a:ext cx="7200800" cy="1504826"/>
          </a:xfrm>
          <a:prstGeom prst="rect">
            <a:avLst/>
          </a:prstGeom>
          <a:noFill/>
          <a:ln>
            <a:solidFill>
              <a:schemeClr val="tx1"/>
            </a:solidFill>
          </a:ln>
          <a:effectLst/>
        </p:spPr>
        <p:style>
          <a:lnRef idx="1">
            <a:schemeClr val="accent4"/>
          </a:lnRef>
          <a:fillRef idx="2">
            <a:schemeClr val="accent4"/>
          </a:fillRef>
          <a:effectRef idx="1">
            <a:schemeClr val="accent4"/>
          </a:effectRef>
          <a:fontRef idx="minor">
            <a:schemeClr val="dk1"/>
          </a:fontRef>
        </p:style>
        <p:txBody>
          <a:bodyPr lIns="129488" tIns="64744" rIns="129488" bIns="64744" rtlCol="0" anchor="ctr"/>
          <a:lstStyle/>
          <a:p>
            <a:r>
              <a:rPr lang="ja-JP" altLang="en-US" sz="1700" dirty="0" smtClean="0">
                <a:latin typeface="+mn-ea"/>
              </a:rPr>
              <a:t>　研修会４回シリーズ               　　　　   　テーマ　　　　　　　　　　　演者　　</a:t>
            </a:r>
            <a:endParaRPr lang="en-US" altLang="ja-JP" sz="1700" dirty="0" smtClean="0">
              <a:latin typeface="+mn-ea"/>
            </a:endParaRPr>
          </a:p>
          <a:p>
            <a:r>
              <a:rPr lang="ja-JP" altLang="en-US" sz="1700" dirty="0" smtClean="0">
                <a:latin typeface="+mn-ea"/>
              </a:rPr>
              <a:t>　第１回　平成３０年　８月２日</a:t>
            </a:r>
            <a:r>
              <a:rPr lang="en-US" altLang="ja-JP" sz="1700" dirty="0" smtClean="0">
                <a:latin typeface="+mn-ea"/>
              </a:rPr>
              <a:t>(</a:t>
            </a:r>
            <a:r>
              <a:rPr lang="ja-JP" altLang="en-US" sz="1700" dirty="0" smtClean="0">
                <a:latin typeface="+mn-ea"/>
              </a:rPr>
              <a:t>木</a:t>
            </a:r>
            <a:r>
              <a:rPr lang="en-US" altLang="ja-JP" sz="1700" dirty="0" smtClean="0">
                <a:latin typeface="+mn-ea"/>
              </a:rPr>
              <a:t>)</a:t>
            </a:r>
            <a:r>
              <a:rPr lang="ja-JP" altLang="en-US" sz="1700" dirty="0" smtClean="0">
                <a:latin typeface="+mn-ea"/>
              </a:rPr>
              <a:t>　　　　「適正使用」</a:t>
            </a:r>
            <a:r>
              <a:rPr lang="en-US" altLang="ja-JP" sz="1700" dirty="0" smtClean="0">
                <a:latin typeface="+mn-ea"/>
              </a:rPr>
              <a:t>	</a:t>
            </a:r>
            <a:r>
              <a:rPr lang="ja-JP" altLang="en-US" sz="1700" dirty="0" smtClean="0">
                <a:latin typeface="+mn-ea"/>
              </a:rPr>
              <a:t>　　　近藤悠希先生</a:t>
            </a:r>
            <a:endParaRPr lang="en-US" altLang="ja-JP" sz="1700" dirty="0" smtClean="0">
              <a:latin typeface="+mn-ea"/>
            </a:endParaRPr>
          </a:p>
          <a:p>
            <a:r>
              <a:rPr lang="ja-JP" altLang="en-US" sz="1700" dirty="0" smtClean="0">
                <a:solidFill>
                  <a:schemeClr val="tx1"/>
                </a:solidFill>
                <a:latin typeface="+mn-ea"/>
              </a:rPr>
              <a:t>　第２回　平成３０年１０月４日</a:t>
            </a:r>
            <a:r>
              <a:rPr lang="en-US" altLang="ja-JP" sz="1700" dirty="0" smtClean="0">
                <a:solidFill>
                  <a:schemeClr val="tx1"/>
                </a:solidFill>
                <a:latin typeface="+mn-ea"/>
              </a:rPr>
              <a:t>(</a:t>
            </a:r>
            <a:r>
              <a:rPr lang="ja-JP" altLang="en-US" sz="1700" dirty="0" smtClean="0">
                <a:solidFill>
                  <a:schemeClr val="tx1"/>
                </a:solidFill>
                <a:latin typeface="+mn-ea"/>
              </a:rPr>
              <a:t>木</a:t>
            </a:r>
            <a:r>
              <a:rPr lang="en-US" altLang="ja-JP" sz="1700" dirty="0" smtClean="0">
                <a:solidFill>
                  <a:schemeClr val="tx1"/>
                </a:solidFill>
                <a:latin typeface="+mn-ea"/>
              </a:rPr>
              <a:t>)</a:t>
            </a:r>
            <a:r>
              <a:rPr lang="ja-JP" altLang="en-US" sz="1700" dirty="0" smtClean="0">
                <a:solidFill>
                  <a:schemeClr val="tx1"/>
                </a:solidFill>
                <a:latin typeface="+mn-ea"/>
              </a:rPr>
              <a:t>　　　　「検査値」</a:t>
            </a:r>
            <a:r>
              <a:rPr lang="en-US" altLang="ja-JP" sz="1700" dirty="0" smtClean="0">
                <a:solidFill>
                  <a:schemeClr val="tx1"/>
                </a:solidFill>
                <a:latin typeface="+mn-ea"/>
              </a:rPr>
              <a:t>	</a:t>
            </a:r>
            <a:r>
              <a:rPr lang="ja-JP" altLang="en-US" sz="1700" dirty="0" smtClean="0">
                <a:solidFill>
                  <a:schemeClr val="tx1"/>
                </a:solidFill>
                <a:latin typeface="+mn-ea"/>
              </a:rPr>
              <a:t>　　　森直樹先生</a:t>
            </a:r>
            <a:endParaRPr lang="en-US" altLang="ja-JP" sz="1700" dirty="0" smtClean="0">
              <a:solidFill>
                <a:schemeClr val="tx1"/>
              </a:solidFill>
              <a:latin typeface="+mn-ea"/>
            </a:endParaRPr>
          </a:p>
          <a:p>
            <a:r>
              <a:rPr lang="ja-JP" altLang="en-US" sz="1700" dirty="0" smtClean="0">
                <a:solidFill>
                  <a:schemeClr val="tx1"/>
                </a:solidFill>
                <a:latin typeface="+mn-ea"/>
              </a:rPr>
              <a:t>　</a:t>
            </a:r>
            <a:r>
              <a:rPr lang="ja-JP" altLang="en-US" sz="1700" u="sng" dirty="0" smtClean="0">
                <a:solidFill>
                  <a:schemeClr val="tx1"/>
                </a:solidFill>
                <a:latin typeface="+mn-ea"/>
              </a:rPr>
              <a:t>第３回　平成３０年１２月６日</a:t>
            </a:r>
            <a:r>
              <a:rPr lang="en-US" altLang="ja-JP" sz="1700" u="sng" dirty="0" smtClean="0">
                <a:solidFill>
                  <a:schemeClr val="tx1"/>
                </a:solidFill>
                <a:latin typeface="+mn-ea"/>
              </a:rPr>
              <a:t>(</a:t>
            </a:r>
            <a:r>
              <a:rPr lang="ja-JP" altLang="en-US" sz="1700" u="sng" dirty="0" smtClean="0">
                <a:solidFill>
                  <a:schemeClr val="tx1"/>
                </a:solidFill>
                <a:latin typeface="+mn-ea"/>
              </a:rPr>
              <a:t>木</a:t>
            </a:r>
            <a:r>
              <a:rPr lang="en-US" altLang="ja-JP" sz="1700" u="sng" dirty="0" smtClean="0">
                <a:solidFill>
                  <a:schemeClr val="tx1"/>
                </a:solidFill>
                <a:latin typeface="+mn-ea"/>
              </a:rPr>
              <a:t>)</a:t>
            </a:r>
            <a:r>
              <a:rPr lang="ja-JP" altLang="en-US" sz="1700" u="sng" dirty="0" smtClean="0">
                <a:solidFill>
                  <a:schemeClr val="tx1"/>
                </a:solidFill>
                <a:latin typeface="+mn-ea"/>
              </a:rPr>
              <a:t>　　　　「急性腎障害」</a:t>
            </a:r>
            <a:r>
              <a:rPr lang="en-US" altLang="ja-JP" sz="1700" u="sng" dirty="0" smtClean="0">
                <a:solidFill>
                  <a:schemeClr val="tx1"/>
                </a:solidFill>
                <a:latin typeface="+mn-ea"/>
              </a:rPr>
              <a:t>	</a:t>
            </a:r>
            <a:r>
              <a:rPr lang="ja-JP" altLang="en-US" sz="1700" u="sng" dirty="0" smtClean="0">
                <a:solidFill>
                  <a:schemeClr val="tx1"/>
                </a:solidFill>
                <a:latin typeface="+mn-ea"/>
              </a:rPr>
              <a:t>　　　髙橋直生先生</a:t>
            </a:r>
            <a:endParaRPr lang="en-US" altLang="ja-JP" sz="1700" u="sng" dirty="0" smtClean="0">
              <a:solidFill>
                <a:schemeClr val="tx1"/>
              </a:solidFill>
              <a:latin typeface="+mn-ea"/>
            </a:endParaRPr>
          </a:p>
          <a:p>
            <a:r>
              <a:rPr lang="ja-JP" altLang="en-US" sz="1700" dirty="0" smtClean="0">
                <a:latin typeface="+mn-ea"/>
              </a:rPr>
              <a:t>　第４回　平成３１年　２月７日</a:t>
            </a:r>
            <a:r>
              <a:rPr lang="en-US" altLang="ja-JP" sz="1700" dirty="0" smtClean="0">
                <a:latin typeface="+mn-ea"/>
              </a:rPr>
              <a:t>(</a:t>
            </a:r>
            <a:r>
              <a:rPr lang="ja-JP" altLang="en-US" sz="1700" dirty="0" smtClean="0">
                <a:latin typeface="+mn-ea"/>
              </a:rPr>
              <a:t>木</a:t>
            </a:r>
            <a:r>
              <a:rPr lang="en-US" altLang="ja-JP" sz="1700" dirty="0" smtClean="0">
                <a:latin typeface="+mn-ea"/>
              </a:rPr>
              <a:t>)</a:t>
            </a:r>
            <a:r>
              <a:rPr lang="ja-JP" altLang="en-US" sz="1700" dirty="0" smtClean="0">
                <a:latin typeface="+mn-ea"/>
              </a:rPr>
              <a:t>　　　　「</a:t>
            </a:r>
            <a:r>
              <a:rPr lang="en-US" altLang="ja-JP" sz="1700" dirty="0" smtClean="0">
                <a:latin typeface="+mn-ea"/>
              </a:rPr>
              <a:t>Q&amp;A</a:t>
            </a:r>
            <a:r>
              <a:rPr lang="ja-JP" altLang="en-US" sz="1700" dirty="0" smtClean="0">
                <a:latin typeface="+mn-ea"/>
              </a:rPr>
              <a:t>」</a:t>
            </a:r>
            <a:r>
              <a:rPr lang="en-US" altLang="ja-JP" sz="1700" dirty="0" smtClean="0">
                <a:latin typeface="+mn-ea"/>
              </a:rPr>
              <a:t>	</a:t>
            </a:r>
            <a:r>
              <a:rPr lang="ja-JP" altLang="en-US" sz="1700" dirty="0" smtClean="0">
                <a:latin typeface="+mn-ea"/>
              </a:rPr>
              <a:t>　　　近藤悠希先生　</a:t>
            </a:r>
            <a:endParaRPr lang="ja-JP" altLang="en-US" sz="1700" dirty="0">
              <a:latin typeface="+mn-ea"/>
            </a:endParaRPr>
          </a:p>
        </p:txBody>
      </p:sp>
      <p:sp>
        <p:nvSpPr>
          <p:cNvPr id="8" name="Text Box 12"/>
          <p:cNvSpPr txBox="1">
            <a:spLocks noChangeArrowheads="1"/>
          </p:cNvSpPr>
          <p:nvPr/>
        </p:nvSpPr>
        <p:spPr bwMode="auto">
          <a:xfrm>
            <a:off x="0" y="7883552"/>
            <a:ext cx="7561263" cy="391742"/>
          </a:xfrm>
          <a:prstGeom prst="rect">
            <a:avLst/>
          </a:prstGeom>
          <a:noFill/>
          <a:ln w="9525">
            <a:noFill/>
            <a:miter lim="800000"/>
            <a:headEnd/>
            <a:tailEnd/>
          </a:ln>
          <a:effectLst/>
        </p:spPr>
        <p:txBody>
          <a:bodyPr wrap="square" lIns="129488" tIns="64744" rIns="129488" bIns="64744">
            <a:spAutoFit/>
          </a:bodyPr>
          <a:lstStyle/>
          <a:p>
            <a:pPr algn="ctr">
              <a:spcBef>
                <a:spcPct val="20000"/>
              </a:spcBef>
            </a:pPr>
            <a:r>
              <a:rPr lang="ja-JP" altLang="en-US" sz="1700" dirty="0" smtClean="0">
                <a:ea typeface="HGｺﾞｼｯｸE" pitchFamily="49" charset="-128"/>
              </a:rPr>
              <a:t>共催：一社）福井県薬剤師会、福井県病院薬剤師会</a:t>
            </a:r>
            <a:r>
              <a:rPr lang="ja-JP" altLang="en-US" sz="1700" dirty="0">
                <a:ea typeface="HGｺﾞｼｯｸE" pitchFamily="49" charset="-128"/>
              </a:rPr>
              <a:t>　</a:t>
            </a:r>
            <a:r>
              <a:rPr lang="ja-JP" altLang="en-US" sz="1700" dirty="0" smtClean="0">
                <a:ea typeface="HGｺﾞｼｯｸE" pitchFamily="49" charset="-128"/>
              </a:rPr>
              <a:t>中外製薬株式会社</a:t>
            </a:r>
            <a:endParaRPr lang="ja-JP" altLang="en-US" sz="1700" dirty="0">
              <a:ea typeface="HGｺﾞｼｯｸE" pitchFamily="49" charset="-128"/>
            </a:endParaRPr>
          </a:p>
        </p:txBody>
      </p:sp>
      <p:sp>
        <p:nvSpPr>
          <p:cNvPr id="10" name="正方形/長方形 9"/>
          <p:cNvSpPr/>
          <p:nvPr/>
        </p:nvSpPr>
        <p:spPr>
          <a:xfrm>
            <a:off x="198795" y="1463811"/>
            <a:ext cx="7156486" cy="4608902"/>
          </a:xfrm>
          <a:prstGeom prst="rect">
            <a:avLst/>
          </a:prstGeom>
        </p:spPr>
        <p:txBody>
          <a:bodyPr wrap="square" lIns="129488" tIns="64744" rIns="129488" bIns="64744">
            <a:spAutoFit/>
          </a:bodyPr>
          <a:lstStyle/>
          <a:p>
            <a:r>
              <a:rPr lang="ja-JP" altLang="en-US" sz="2300" dirty="0"/>
              <a:t>日時：平成</a:t>
            </a:r>
            <a:r>
              <a:rPr lang="en-US" altLang="ja-JP" sz="2300" dirty="0"/>
              <a:t>30</a:t>
            </a:r>
            <a:r>
              <a:rPr lang="ja-JP" altLang="en-US" sz="2300" dirty="0"/>
              <a:t>年</a:t>
            </a:r>
            <a:r>
              <a:rPr lang="en-US" altLang="ja-JP" sz="2300" dirty="0"/>
              <a:t>12</a:t>
            </a:r>
            <a:r>
              <a:rPr lang="ja-JP" altLang="en-US" sz="2300" dirty="0"/>
              <a:t>月</a:t>
            </a:r>
            <a:r>
              <a:rPr lang="en-US" altLang="ja-JP" sz="2300" dirty="0"/>
              <a:t>6</a:t>
            </a:r>
            <a:r>
              <a:rPr lang="ja-JP" altLang="en-US" sz="2300" dirty="0"/>
              <a:t>日（木）</a:t>
            </a:r>
            <a:r>
              <a:rPr lang="en-US" altLang="ja-JP" sz="2300" dirty="0"/>
              <a:t>19:20</a:t>
            </a:r>
            <a:r>
              <a:rPr lang="ja-JP" altLang="en-US" sz="2300" dirty="0"/>
              <a:t>～</a:t>
            </a:r>
            <a:r>
              <a:rPr lang="en-US" altLang="ja-JP" sz="2300" dirty="0"/>
              <a:t>21:20</a:t>
            </a:r>
          </a:p>
          <a:p>
            <a:r>
              <a:rPr lang="ja-JP" altLang="en-US" sz="2300" dirty="0"/>
              <a:t>会場：福井大学医学部　２</a:t>
            </a:r>
            <a:r>
              <a:rPr lang="en-US" altLang="ja-JP" sz="2300" dirty="0"/>
              <a:t>F</a:t>
            </a:r>
            <a:r>
              <a:rPr lang="ja-JP" altLang="en-US" sz="2300" dirty="0"/>
              <a:t>　臨床</a:t>
            </a:r>
            <a:r>
              <a:rPr lang="ja-JP" altLang="en-US" sz="2300" dirty="0" smtClean="0"/>
              <a:t>小講義室</a:t>
            </a:r>
            <a:endParaRPr lang="en-US" altLang="ja-JP" sz="2300" dirty="0" smtClean="0"/>
          </a:p>
          <a:p>
            <a:endParaRPr lang="en-US" altLang="ja-JP" sz="2300" dirty="0"/>
          </a:p>
          <a:p>
            <a:r>
              <a:rPr lang="en-US" altLang="ja-JP" sz="2300" dirty="0" smtClean="0"/>
              <a:t>19:20</a:t>
            </a:r>
            <a:r>
              <a:rPr lang="ja-JP" altLang="en-US" sz="2300" dirty="0"/>
              <a:t>　情報提供　　　</a:t>
            </a:r>
            <a:r>
              <a:rPr lang="ja-JP" altLang="en-US" sz="2300" dirty="0" smtClean="0"/>
              <a:t>　　　　　</a:t>
            </a:r>
            <a:r>
              <a:rPr lang="ja-JP" altLang="en-US" sz="2300" dirty="0"/>
              <a:t>　中外製薬株式会社</a:t>
            </a:r>
            <a:endParaRPr lang="en-US" altLang="ja-JP" sz="2300" dirty="0"/>
          </a:p>
          <a:p>
            <a:r>
              <a:rPr lang="en-US" altLang="ja-JP" sz="2300" dirty="0"/>
              <a:t>19:30</a:t>
            </a:r>
            <a:r>
              <a:rPr lang="ja-JP" altLang="en-US" sz="2300" dirty="0"/>
              <a:t>　</a:t>
            </a:r>
            <a:r>
              <a:rPr lang="en-US" altLang="ja-JP" sz="2300" dirty="0"/>
              <a:t>Opening</a:t>
            </a:r>
            <a:r>
              <a:rPr lang="ja-JP" altLang="en-US" sz="2300" dirty="0"/>
              <a:t>　</a:t>
            </a:r>
            <a:r>
              <a:rPr lang="en-US" altLang="ja-JP" sz="2300" dirty="0"/>
              <a:t>Remarks</a:t>
            </a:r>
          </a:p>
          <a:p>
            <a:r>
              <a:rPr lang="ja-JP" altLang="en-US" sz="2300" dirty="0"/>
              <a:t>　　　　　</a:t>
            </a:r>
            <a:r>
              <a:rPr lang="ja-JP" altLang="en-US" sz="2300" dirty="0" smtClean="0"/>
              <a:t>　　　　</a:t>
            </a:r>
            <a:r>
              <a:rPr lang="ja-JP" altLang="en-US" sz="2300" dirty="0"/>
              <a:t>　医療</a:t>
            </a:r>
            <a:r>
              <a:rPr lang="ja-JP" altLang="en-US" sz="2300" dirty="0" smtClean="0"/>
              <a:t>安全管理委員会</a:t>
            </a:r>
            <a:r>
              <a:rPr lang="ja-JP" altLang="en-US" sz="2300" dirty="0"/>
              <a:t>　刀禰　真紀先生</a:t>
            </a:r>
            <a:endParaRPr lang="en-US" altLang="ja-JP" sz="2300" dirty="0"/>
          </a:p>
          <a:p>
            <a:r>
              <a:rPr lang="en-US" altLang="ja-JP" sz="2300" dirty="0" smtClean="0"/>
              <a:t>19:40</a:t>
            </a:r>
            <a:r>
              <a:rPr lang="ja-JP" altLang="en-US" sz="2300" dirty="0"/>
              <a:t>　特別講演</a:t>
            </a:r>
            <a:endParaRPr lang="en-US" altLang="ja-JP" sz="2300" dirty="0"/>
          </a:p>
          <a:p>
            <a:r>
              <a:rPr lang="ja-JP" altLang="en-US" sz="2300" dirty="0"/>
              <a:t>　　　　　</a:t>
            </a:r>
            <a:r>
              <a:rPr lang="ja-JP" altLang="en-US" sz="2800" dirty="0"/>
              <a:t>「</a:t>
            </a:r>
            <a:r>
              <a:rPr lang="en-US" altLang="ja-JP" sz="2800" dirty="0"/>
              <a:t>AKI</a:t>
            </a:r>
            <a:r>
              <a:rPr lang="ja-JP" altLang="en-US" sz="2800" dirty="0"/>
              <a:t>（急性腎障害</a:t>
            </a:r>
            <a:r>
              <a:rPr lang="ja-JP" altLang="en-US" sz="2800" dirty="0" smtClean="0"/>
              <a:t>）について」</a:t>
            </a:r>
            <a:endParaRPr lang="en-US" altLang="ja-JP" sz="2800" dirty="0"/>
          </a:p>
          <a:p>
            <a:r>
              <a:rPr lang="ja-JP" altLang="en-US" sz="2800" dirty="0">
                <a:latin typeface="+mn-ea"/>
              </a:rPr>
              <a:t>　　</a:t>
            </a:r>
            <a:r>
              <a:rPr lang="ja-JP" altLang="en-US" sz="2800" dirty="0" smtClean="0">
                <a:latin typeface="+mn-ea"/>
              </a:rPr>
              <a:t>福井大学医学部附属</a:t>
            </a:r>
            <a:r>
              <a:rPr lang="ja-JP" altLang="en-US" sz="2800" dirty="0">
                <a:latin typeface="+mn-ea"/>
              </a:rPr>
              <a:t>病院　腎臓内科</a:t>
            </a:r>
            <a:endParaRPr lang="en-US" altLang="ja-JP" sz="2800" dirty="0">
              <a:latin typeface="+mn-ea"/>
            </a:endParaRPr>
          </a:p>
          <a:p>
            <a:r>
              <a:rPr lang="ja-JP" altLang="en-US" sz="2800" dirty="0">
                <a:latin typeface="+mn-ea"/>
              </a:rPr>
              <a:t>　　　　　　　　　診療講師　　髙橋　直生先生</a:t>
            </a:r>
            <a:endParaRPr lang="en-US" altLang="ja-JP" sz="2800" dirty="0">
              <a:latin typeface="+mn-ea"/>
            </a:endParaRPr>
          </a:p>
          <a:p>
            <a:r>
              <a:rPr lang="en-US" altLang="ja-JP" sz="2300" dirty="0" smtClean="0"/>
              <a:t>21:10</a:t>
            </a:r>
            <a:r>
              <a:rPr lang="ja-JP" altLang="en-US" sz="2300" dirty="0"/>
              <a:t>　</a:t>
            </a:r>
            <a:r>
              <a:rPr lang="en-US" altLang="ja-JP" sz="2300" dirty="0"/>
              <a:t>Closing</a:t>
            </a:r>
            <a:r>
              <a:rPr lang="ja-JP" altLang="en-US" sz="2300" dirty="0"/>
              <a:t>　</a:t>
            </a:r>
            <a:r>
              <a:rPr lang="en-US" altLang="ja-JP" sz="2300" dirty="0"/>
              <a:t>Remarks</a:t>
            </a:r>
          </a:p>
          <a:p>
            <a:r>
              <a:rPr lang="ja-JP" altLang="en-US" sz="2300" dirty="0"/>
              <a:t>　　　　　　</a:t>
            </a:r>
            <a:r>
              <a:rPr lang="ja-JP" altLang="en-US" sz="2300" dirty="0" smtClean="0"/>
              <a:t>　　　　医療安全管理委員会</a:t>
            </a:r>
            <a:r>
              <a:rPr lang="ja-JP" altLang="en-US" sz="2300" dirty="0"/>
              <a:t>　堀　和子先生</a:t>
            </a:r>
            <a:endParaRPr lang="en-US" altLang="ja-JP" sz="2300" dirty="0"/>
          </a:p>
        </p:txBody>
      </p:sp>
      <p:sp>
        <p:nvSpPr>
          <p:cNvPr id="11" name="テキスト ボックス 10"/>
          <p:cNvSpPr txBox="1"/>
          <p:nvPr/>
        </p:nvSpPr>
        <p:spPr>
          <a:xfrm>
            <a:off x="0" y="8227642"/>
            <a:ext cx="7561263" cy="777083"/>
          </a:xfrm>
          <a:prstGeom prst="rect">
            <a:avLst/>
          </a:prstGeom>
          <a:noFill/>
        </p:spPr>
        <p:txBody>
          <a:bodyPr wrap="square" lIns="129488" tIns="64744" rIns="129488" bIns="64744" rtlCol="0">
            <a:spAutoFit/>
          </a:bodyPr>
          <a:lstStyle/>
          <a:p>
            <a:r>
              <a:rPr lang="ja-JP" altLang="en-US" sz="1400" dirty="0" smtClean="0"/>
              <a:t>当日の資料配布の関係上、大変お手数ですがご参加される方のお名前と過去研修会参加の有無を記載して返信をお願い致します。</a:t>
            </a:r>
            <a:endParaRPr lang="en-US" altLang="ja-JP" sz="1400" dirty="0" smtClean="0"/>
          </a:p>
          <a:p>
            <a:r>
              <a:rPr lang="ja-JP" altLang="en-US" sz="1400" dirty="0" smtClean="0"/>
              <a:t> （返信</a:t>
            </a:r>
            <a:r>
              <a:rPr lang="en-US" altLang="ja-JP" sz="1400" dirty="0" smtClean="0"/>
              <a:t>FAX</a:t>
            </a:r>
            <a:r>
              <a:rPr lang="ja-JP" altLang="en-US" sz="1400" dirty="0" smtClean="0"/>
              <a:t>番号：</a:t>
            </a:r>
            <a:r>
              <a:rPr lang="en-US" altLang="ja-JP" sz="1400" dirty="0" smtClean="0"/>
              <a:t>0776-27-4077</a:t>
            </a:r>
            <a:r>
              <a:rPr lang="ja-JP" altLang="en-US" sz="1400" dirty="0" smtClean="0"/>
              <a:t>（福井県薬剤師会 事務局））　　　　　　　　　　　　</a:t>
            </a:r>
            <a:r>
              <a:rPr lang="ja-JP" altLang="en-US" sz="1400" b="1" dirty="0" smtClean="0">
                <a:latin typeface="+mn-ea"/>
              </a:rPr>
              <a:t>締切：</a:t>
            </a:r>
            <a:r>
              <a:rPr lang="en-US" altLang="ja-JP" sz="1400" b="1" dirty="0" smtClean="0"/>
              <a:t>11</a:t>
            </a:r>
            <a:r>
              <a:rPr lang="ja-JP" altLang="en-US" sz="1400" b="1" dirty="0" smtClean="0">
                <a:latin typeface="+mn-ea"/>
              </a:rPr>
              <a:t>月</a:t>
            </a:r>
            <a:r>
              <a:rPr lang="en-US" altLang="ja-JP" sz="1400" b="1" dirty="0" smtClean="0"/>
              <a:t>29</a:t>
            </a:r>
            <a:r>
              <a:rPr lang="ja-JP" altLang="en-US" sz="1400" b="1" dirty="0" smtClean="0">
                <a:latin typeface="+mn-ea"/>
              </a:rPr>
              <a:t>日</a:t>
            </a:r>
            <a:r>
              <a:rPr lang="en-US" altLang="ja-JP" sz="1400" b="1" dirty="0" smtClean="0">
                <a:latin typeface="+mn-ea"/>
              </a:rPr>
              <a:t>(</a:t>
            </a:r>
            <a:r>
              <a:rPr lang="ja-JP" altLang="en-US" sz="1400" b="1" dirty="0" smtClean="0">
                <a:latin typeface="+mn-ea"/>
              </a:rPr>
              <a:t>木</a:t>
            </a:r>
            <a:r>
              <a:rPr lang="en-US" altLang="ja-JP" sz="1400" b="1" dirty="0" smtClean="0">
                <a:latin typeface="+mn-ea"/>
              </a:rPr>
              <a:t>)</a:t>
            </a:r>
            <a:endParaRPr lang="ja-JP" altLang="en-US" sz="1400" b="1" dirty="0">
              <a:latin typeface="+mn-ea"/>
            </a:endParaRPr>
          </a:p>
        </p:txBody>
      </p:sp>
      <p:cxnSp>
        <p:nvCxnSpPr>
          <p:cNvPr id="13" name="直線コネクタ 12"/>
          <p:cNvCxnSpPr/>
          <p:nvPr/>
        </p:nvCxnSpPr>
        <p:spPr>
          <a:xfrm>
            <a:off x="180231" y="8215961"/>
            <a:ext cx="7200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図 17"/>
          <p:cNvPicPr>
            <a:picLocks noChangeAspect="1"/>
          </p:cNvPicPr>
          <p:nvPr/>
        </p:nvPicPr>
        <p:blipFill>
          <a:blip r:embed="rId2" cstate="print"/>
          <a:stretch>
            <a:fillRect/>
          </a:stretch>
        </p:blipFill>
        <p:spPr>
          <a:xfrm>
            <a:off x="180231" y="8943297"/>
            <a:ext cx="7200800" cy="1621369"/>
          </a:xfrm>
          <a:prstGeom prst="rect">
            <a:avLst/>
          </a:prstGeom>
        </p:spPr>
      </p:pic>
      <p:sp>
        <p:nvSpPr>
          <p:cNvPr id="9" name="正方形/長方形 8"/>
          <p:cNvSpPr/>
          <p:nvPr/>
        </p:nvSpPr>
        <p:spPr>
          <a:xfrm>
            <a:off x="910145" y="7487438"/>
            <a:ext cx="6191250" cy="461665"/>
          </a:xfrm>
          <a:prstGeom prst="rect">
            <a:avLst/>
          </a:prstGeom>
        </p:spPr>
        <p:txBody>
          <a:bodyPr>
            <a:spAutoFit/>
          </a:bodyPr>
          <a:lstStyle/>
          <a:p>
            <a:pPr algn="just">
              <a:spcAft>
                <a:spcPts val="0"/>
              </a:spcAft>
              <a:defRPr/>
            </a:pPr>
            <a:r>
              <a:rPr lang="ja-JP" altLang="ja-JP" sz="1200" kern="100" dirty="0">
                <a:latin typeface="Century" panose="02040604050505020304" pitchFamily="18" charset="0"/>
                <a:ea typeface="HG丸ｺﾞｼｯｸM-PRO" panose="020F0600000000000000" pitchFamily="50" charset="-128"/>
                <a:cs typeface="Times New Roman" panose="02020603050405020304" pitchFamily="18" charset="0"/>
              </a:rPr>
              <a:t>＜日本薬剤師研修センター生涯研修制度　１単位を取得できます＞</a:t>
            </a:r>
            <a:endParaRPr lang="ja-JP" altLang="ja-JP" sz="1200" kern="100" dirty="0">
              <a:latin typeface="Century" panose="02040604050505020304" pitchFamily="18" charset="0"/>
              <a:ea typeface="ＭＳ 明朝" panose="02020609040205080304" pitchFamily="17" charset="-128"/>
              <a:cs typeface="Times New Roman" panose="02020603050405020304" pitchFamily="18" charset="0"/>
            </a:endParaRPr>
          </a:p>
          <a:p>
            <a:pPr>
              <a:defRPr/>
            </a:pPr>
            <a:r>
              <a:rPr lang="ja-JP" altLang="ja-JP" sz="1200" dirty="0">
                <a:ea typeface="HG丸ｺﾞｼｯｸM-PRO" panose="020F0600000000000000" pitchFamily="50" charset="-128"/>
                <a:cs typeface="Times New Roman" panose="02020603050405020304" pitchFamily="18" charset="0"/>
              </a:rPr>
              <a:t>＜日病薬病院薬学認定薬剤師制度　</a:t>
            </a:r>
            <a:r>
              <a:rPr lang="ja-JP" altLang="en-US" sz="1200" dirty="0">
                <a:ea typeface="HG丸ｺﾞｼｯｸM-PRO" panose="020F0600000000000000" pitchFamily="50" charset="-128"/>
                <a:cs typeface="Times New Roman" panose="02020603050405020304" pitchFamily="18" charset="0"/>
              </a:rPr>
              <a:t>領域</a:t>
            </a:r>
            <a:r>
              <a:rPr lang="ja-JP" altLang="ja-JP" sz="1200" dirty="0">
                <a:ea typeface="HG丸ｺﾞｼｯｸM-PRO" panose="020F0600000000000000" pitchFamily="50" charset="-128"/>
                <a:cs typeface="Times New Roman" panose="02020603050405020304" pitchFamily="18" charset="0"/>
              </a:rPr>
              <a:t>Ⅴ</a:t>
            </a:r>
            <a:r>
              <a:rPr lang="en-US" altLang="ja-JP" sz="1200" dirty="0" smtClean="0">
                <a:ea typeface="HG丸ｺﾞｼｯｸM-PRO" panose="020F0600000000000000" pitchFamily="50" charset="-128"/>
                <a:cs typeface="Times New Roman" panose="02020603050405020304" pitchFamily="18" charset="0"/>
              </a:rPr>
              <a:t>-2</a:t>
            </a:r>
            <a:r>
              <a:rPr lang="ja-JP" altLang="ja-JP" sz="1200" dirty="0" smtClean="0">
                <a:ea typeface="HG丸ｺﾞｼｯｸM-PRO" panose="020F0600000000000000" pitchFamily="50" charset="-128"/>
                <a:cs typeface="Times New Roman" panose="02020603050405020304" pitchFamily="18" charset="0"/>
              </a:rPr>
              <a:t>（</a:t>
            </a:r>
            <a:r>
              <a:rPr lang="ja-JP" altLang="en-US" sz="1200" dirty="0" smtClean="0">
                <a:ea typeface="HG丸ｺﾞｼｯｸM-PRO" panose="020F0600000000000000" pitchFamily="50" charset="-128"/>
                <a:cs typeface="Times New Roman" panose="02020603050405020304" pitchFamily="18" charset="0"/>
              </a:rPr>
              <a:t>１</a:t>
            </a:r>
            <a:r>
              <a:rPr lang="ja-JP" altLang="ja-JP" sz="1200" dirty="0" smtClean="0">
                <a:ea typeface="HG丸ｺﾞｼｯｸM-PRO" panose="020F0600000000000000" pitchFamily="50" charset="-128"/>
                <a:cs typeface="Times New Roman" panose="02020603050405020304" pitchFamily="18" charset="0"/>
              </a:rPr>
              <a:t>単位</a:t>
            </a:r>
            <a:r>
              <a:rPr lang="ja-JP" altLang="ja-JP" sz="1200" dirty="0">
                <a:ea typeface="HG丸ｺﾞｼｯｸM-PRO" panose="020F0600000000000000" pitchFamily="50" charset="-128"/>
                <a:cs typeface="Times New Roman" panose="02020603050405020304" pitchFamily="18" charset="0"/>
              </a:rPr>
              <a:t>）を申請中です＞</a:t>
            </a:r>
            <a:endParaRPr lang="ja-JP" altLang="en-US" sz="1200" dirty="0"/>
          </a:p>
        </p:txBody>
      </p:sp>
    </p:spTree>
    <p:extLst>
      <p:ext uri="{BB962C8B-B14F-4D97-AF65-F5344CB8AC3E}">
        <p14:creationId xmlns:p14="http://schemas.microsoft.com/office/powerpoint/2010/main" val="1504848156"/>
      </p:ext>
    </p:extLst>
  </p:cSld>
  <p:clrMapOvr>
    <a:masterClrMapping/>
  </p:clrMapOvr>
</p:sld>
</file>

<file path=ppt/theme/theme1.xml><?xml version="1.0" encoding="utf-8"?>
<a:theme xmlns:a="http://schemas.openxmlformats.org/drawingml/2006/main" name="×01103_クリスマス05（イラス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9699ACE6-F1CA-4D54-A212-74B92ADF8F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クリスマス カード</Template>
  <TotalTime>0</TotalTime>
  <Words>98</Words>
  <Application>Microsoft Office PowerPoint</Application>
  <PresentationFormat>ユーザー設定</PresentationFormat>
  <Paragraphs>24</Paragraphs>
  <Slides>1</Slides>
  <Notes>0</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HGｺﾞｼｯｸE</vt:lpstr>
      <vt:lpstr>HG丸ｺﾞｼｯｸM-PRO</vt:lpstr>
      <vt:lpstr>ＭＳ Ｐゴシック</vt:lpstr>
      <vt:lpstr>ＭＳ 明朝</vt:lpstr>
      <vt:lpstr>Arial</vt:lpstr>
      <vt:lpstr>Calibri</vt:lpstr>
      <vt:lpstr>Century</vt:lpstr>
      <vt:lpstr>Times New Roman</vt:lpstr>
      <vt:lpstr>×01103_クリスマス05（イラスト）</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2018-09-27T08:07:02Z</dcterms:created>
  <dcterms:modified xsi:type="dcterms:W3CDTF">2018-10-16T10:38:40Z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TC102865419990</vt:lpwstr>
  </property>
</Properties>
</file>