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4"/>
  </p:notesMasterIdLst>
  <p:sldIdLst>
    <p:sldId id="257" r:id="rId3"/>
  </p:sldIdLst>
  <p:sldSz cx="6858000" cy="9906000" type="A4"/>
  <p:notesSz cx="6735763" cy="9866313"/>
  <p:defaultTextStyle>
    <a:defPPr>
      <a:defRPr lang="ja-JP"/>
    </a:defPPr>
    <a:lvl1pPr marL="0" algn="l" defTabSz="957720" rtl="0" eaLnBrk="1" latinLnBrk="0" hangingPunct="1">
      <a:defRPr kumimoji="1" sz="1877" kern="1200">
        <a:solidFill>
          <a:schemeClr val="tx1"/>
        </a:solidFill>
        <a:latin typeface="+mn-lt"/>
        <a:ea typeface="+mn-ea"/>
        <a:cs typeface="+mn-cs"/>
      </a:defRPr>
    </a:lvl1pPr>
    <a:lvl2pPr marL="478862" algn="l" defTabSz="957720" rtl="0" eaLnBrk="1" latinLnBrk="0" hangingPunct="1">
      <a:defRPr kumimoji="1" sz="1877" kern="1200">
        <a:solidFill>
          <a:schemeClr val="tx1"/>
        </a:solidFill>
        <a:latin typeface="+mn-lt"/>
        <a:ea typeface="+mn-ea"/>
        <a:cs typeface="+mn-cs"/>
      </a:defRPr>
    </a:lvl2pPr>
    <a:lvl3pPr marL="957720" algn="l" defTabSz="957720" rtl="0" eaLnBrk="1" latinLnBrk="0" hangingPunct="1">
      <a:defRPr kumimoji="1" sz="1877" kern="1200">
        <a:solidFill>
          <a:schemeClr val="tx1"/>
        </a:solidFill>
        <a:latin typeface="+mn-lt"/>
        <a:ea typeface="+mn-ea"/>
        <a:cs typeface="+mn-cs"/>
      </a:defRPr>
    </a:lvl3pPr>
    <a:lvl4pPr marL="1436581" algn="l" defTabSz="957720" rtl="0" eaLnBrk="1" latinLnBrk="0" hangingPunct="1">
      <a:defRPr kumimoji="1" sz="1877" kern="1200">
        <a:solidFill>
          <a:schemeClr val="tx1"/>
        </a:solidFill>
        <a:latin typeface="+mn-lt"/>
        <a:ea typeface="+mn-ea"/>
        <a:cs typeface="+mn-cs"/>
      </a:defRPr>
    </a:lvl4pPr>
    <a:lvl5pPr marL="1915441" algn="l" defTabSz="957720" rtl="0" eaLnBrk="1" latinLnBrk="0" hangingPunct="1">
      <a:defRPr kumimoji="1" sz="1877" kern="1200">
        <a:solidFill>
          <a:schemeClr val="tx1"/>
        </a:solidFill>
        <a:latin typeface="+mn-lt"/>
        <a:ea typeface="+mn-ea"/>
        <a:cs typeface="+mn-cs"/>
      </a:defRPr>
    </a:lvl5pPr>
    <a:lvl6pPr marL="2394301" algn="l" defTabSz="957720" rtl="0" eaLnBrk="1" latinLnBrk="0" hangingPunct="1">
      <a:defRPr kumimoji="1" sz="1877" kern="1200">
        <a:solidFill>
          <a:schemeClr val="tx1"/>
        </a:solidFill>
        <a:latin typeface="+mn-lt"/>
        <a:ea typeface="+mn-ea"/>
        <a:cs typeface="+mn-cs"/>
      </a:defRPr>
    </a:lvl6pPr>
    <a:lvl7pPr marL="2873163" algn="l" defTabSz="957720" rtl="0" eaLnBrk="1" latinLnBrk="0" hangingPunct="1">
      <a:defRPr kumimoji="1" sz="1877" kern="1200">
        <a:solidFill>
          <a:schemeClr val="tx1"/>
        </a:solidFill>
        <a:latin typeface="+mn-lt"/>
        <a:ea typeface="+mn-ea"/>
        <a:cs typeface="+mn-cs"/>
      </a:defRPr>
    </a:lvl7pPr>
    <a:lvl8pPr marL="3352022" algn="l" defTabSz="957720" rtl="0" eaLnBrk="1" latinLnBrk="0" hangingPunct="1">
      <a:defRPr kumimoji="1" sz="1877" kern="1200">
        <a:solidFill>
          <a:schemeClr val="tx1"/>
        </a:solidFill>
        <a:latin typeface="+mn-lt"/>
        <a:ea typeface="+mn-ea"/>
        <a:cs typeface="+mn-cs"/>
      </a:defRPr>
    </a:lvl8pPr>
    <a:lvl9pPr marL="3830884" algn="l" defTabSz="957720" rtl="0" eaLnBrk="1" latinLnBrk="0" hangingPunct="1">
      <a:defRPr kumimoji="1" sz="187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1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675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56" d="100"/>
          <a:sy n="56" d="100"/>
        </p:scale>
        <p:origin x="2304" y="96"/>
      </p:cViewPr>
      <p:guideLst>
        <p:guide orient="horz" pos="3121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0" cy="493316"/>
          </a:xfrm>
          <a:prstGeom prst="rect">
            <a:avLst/>
          </a:prstGeom>
        </p:spPr>
        <p:txBody>
          <a:bodyPr vert="horz" lIns="90754" tIns="45377" rIns="90754" bIns="4537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0" cy="493316"/>
          </a:xfrm>
          <a:prstGeom prst="rect">
            <a:avLst/>
          </a:prstGeom>
        </p:spPr>
        <p:txBody>
          <a:bodyPr vert="horz" lIns="90754" tIns="45377" rIns="90754" bIns="45377" rtlCol="0"/>
          <a:lstStyle>
            <a:lvl1pPr algn="r">
              <a:defRPr sz="1200"/>
            </a:lvl1pPr>
          </a:lstStyle>
          <a:p>
            <a:fld id="{900F7EF5-0D82-4E54-BA12-F9F26F451F79}" type="datetimeFigureOut">
              <a:rPr kumimoji="1" lang="ja-JP" altLang="en-US" smtClean="0"/>
              <a:pPr/>
              <a:t>2020/1/7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87563" y="739775"/>
            <a:ext cx="2560637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54" tIns="45377" rIns="90754" bIns="45377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0754" tIns="45377" rIns="90754" bIns="45377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371284"/>
            <a:ext cx="2918830" cy="493316"/>
          </a:xfrm>
          <a:prstGeom prst="rect">
            <a:avLst/>
          </a:prstGeom>
        </p:spPr>
        <p:txBody>
          <a:bodyPr vert="horz" lIns="90754" tIns="45377" rIns="90754" bIns="4537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5375" y="9371284"/>
            <a:ext cx="2918830" cy="493316"/>
          </a:xfrm>
          <a:prstGeom prst="rect">
            <a:avLst/>
          </a:prstGeom>
        </p:spPr>
        <p:txBody>
          <a:bodyPr vert="horz" lIns="90754" tIns="45377" rIns="90754" bIns="45377" rtlCol="0" anchor="b"/>
          <a:lstStyle>
            <a:lvl1pPr algn="r">
              <a:defRPr sz="1200"/>
            </a:lvl1pPr>
          </a:lstStyle>
          <a:p>
            <a:fld id="{EF179CF3-3C74-489B-9CB6-65E7F43117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836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716346" rtl="0" eaLnBrk="1" latinLnBrk="0" hangingPunct="1">
      <a:defRPr kumimoji="1" sz="2253" kern="1200">
        <a:solidFill>
          <a:schemeClr val="tx1"/>
        </a:solidFill>
        <a:latin typeface="+mn-lt"/>
        <a:ea typeface="+mn-ea"/>
        <a:cs typeface="+mn-cs"/>
      </a:defRPr>
    </a:lvl1pPr>
    <a:lvl2pPr marL="858174" algn="l" defTabSz="1716346" rtl="0" eaLnBrk="1" latinLnBrk="0" hangingPunct="1">
      <a:defRPr kumimoji="1" sz="2253" kern="1200">
        <a:solidFill>
          <a:schemeClr val="tx1"/>
        </a:solidFill>
        <a:latin typeface="+mn-lt"/>
        <a:ea typeface="+mn-ea"/>
        <a:cs typeface="+mn-cs"/>
      </a:defRPr>
    </a:lvl2pPr>
    <a:lvl3pPr marL="1716346" algn="l" defTabSz="1716346" rtl="0" eaLnBrk="1" latinLnBrk="0" hangingPunct="1">
      <a:defRPr kumimoji="1" sz="2253" kern="1200">
        <a:solidFill>
          <a:schemeClr val="tx1"/>
        </a:solidFill>
        <a:latin typeface="+mn-lt"/>
        <a:ea typeface="+mn-ea"/>
        <a:cs typeface="+mn-cs"/>
      </a:defRPr>
    </a:lvl3pPr>
    <a:lvl4pPr marL="2574518" algn="l" defTabSz="1716346" rtl="0" eaLnBrk="1" latinLnBrk="0" hangingPunct="1">
      <a:defRPr kumimoji="1" sz="2253" kern="1200">
        <a:solidFill>
          <a:schemeClr val="tx1"/>
        </a:solidFill>
        <a:latin typeface="+mn-lt"/>
        <a:ea typeface="+mn-ea"/>
        <a:cs typeface="+mn-cs"/>
      </a:defRPr>
    </a:lvl4pPr>
    <a:lvl5pPr marL="3432692" algn="l" defTabSz="1716346" rtl="0" eaLnBrk="1" latinLnBrk="0" hangingPunct="1">
      <a:defRPr kumimoji="1" sz="2253" kern="1200">
        <a:solidFill>
          <a:schemeClr val="tx1"/>
        </a:solidFill>
        <a:latin typeface="+mn-lt"/>
        <a:ea typeface="+mn-ea"/>
        <a:cs typeface="+mn-cs"/>
      </a:defRPr>
    </a:lvl5pPr>
    <a:lvl6pPr marL="4290864" algn="l" defTabSz="1716346" rtl="0" eaLnBrk="1" latinLnBrk="0" hangingPunct="1">
      <a:defRPr kumimoji="1" sz="2253" kern="1200">
        <a:solidFill>
          <a:schemeClr val="tx1"/>
        </a:solidFill>
        <a:latin typeface="+mn-lt"/>
        <a:ea typeface="+mn-ea"/>
        <a:cs typeface="+mn-cs"/>
      </a:defRPr>
    </a:lvl6pPr>
    <a:lvl7pPr marL="5149036" algn="l" defTabSz="1716346" rtl="0" eaLnBrk="1" latinLnBrk="0" hangingPunct="1">
      <a:defRPr kumimoji="1" sz="2253" kern="1200">
        <a:solidFill>
          <a:schemeClr val="tx1"/>
        </a:solidFill>
        <a:latin typeface="+mn-lt"/>
        <a:ea typeface="+mn-ea"/>
        <a:cs typeface="+mn-cs"/>
      </a:defRPr>
    </a:lvl7pPr>
    <a:lvl8pPr marL="6007210" algn="l" defTabSz="1716346" rtl="0" eaLnBrk="1" latinLnBrk="0" hangingPunct="1">
      <a:defRPr kumimoji="1" sz="2253" kern="1200">
        <a:solidFill>
          <a:schemeClr val="tx1"/>
        </a:solidFill>
        <a:latin typeface="+mn-lt"/>
        <a:ea typeface="+mn-ea"/>
        <a:cs typeface="+mn-cs"/>
      </a:defRPr>
    </a:lvl8pPr>
    <a:lvl9pPr marL="6865382" algn="l" defTabSz="1716346" rtl="0" eaLnBrk="1" latinLnBrk="0" hangingPunct="1">
      <a:defRPr kumimoji="1" sz="225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2" y="3077281"/>
            <a:ext cx="5829299" cy="2123369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4" y="5613401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42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484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226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968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71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452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194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7937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0A896-6140-43E1-9771-A8C8293FF1A5}" type="datetimeFigureOut">
              <a:rPr kumimoji="1" lang="ja-JP" altLang="en-US" smtClean="0"/>
              <a:pPr/>
              <a:t>2020/1/7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EC286-872D-442C-A760-02D08898FD5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0A896-6140-43E1-9771-A8C8293FF1A5}" type="datetimeFigureOut">
              <a:rPr kumimoji="1" lang="ja-JP" altLang="en-US" smtClean="0"/>
              <a:pPr/>
              <a:t>2020/1/7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EC286-872D-442C-A760-02D08898FD5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2897981" y="208669"/>
            <a:ext cx="898922" cy="4437062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00030" y="208669"/>
            <a:ext cx="2583655" cy="4437062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0A896-6140-43E1-9771-A8C8293FF1A5}" type="datetimeFigureOut">
              <a:rPr kumimoji="1" lang="ja-JP" altLang="en-US" smtClean="0"/>
              <a:pPr/>
              <a:t>2020/1/7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EC286-872D-442C-A760-02D08898FD5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0A896-6140-43E1-9771-A8C8293FF1A5}" type="datetimeFigureOut">
              <a:rPr kumimoji="1" lang="ja-JP" altLang="en-US" smtClean="0"/>
              <a:pPr/>
              <a:t>2020/1/7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EC286-872D-442C-A760-02D08898FD5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7"/>
            <a:ext cx="5829299" cy="1967440"/>
          </a:xfrm>
        </p:spPr>
        <p:txBody>
          <a:bodyPr anchor="t"/>
          <a:lstStyle>
            <a:lvl1pPr algn="l">
              <a:defRPr sz="4089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4198588"/>
            <a:ext cx="5829299" cy="2166936"/>
          </a:xfrm>
        </p:spPr>
        <p:txBody>
          <a:bodyPr anchor="b"/>
          <a:lstStyle>
            <a:lvl1pPr marL="0" indent="0">
              <a:buNone/>
              <a:defRPr sz="2045">
                <a:solidFill>
                  <a:schemeClr val="tx1">
                    <a:tint val="75000"/>
                  </a:schemeClr>
                </a:solidFill>
              </a:defRPr>
            </a:lvl1pPr>
            <a:lvl2pPr marL="474213" indent="0">
              <a:buNone/>
              <a:defRPr sz="1859">
                <a:solidFill>
                  <a:schemeClr val="tx1">
                    <a:tint val="75000"/>
                  </a:schemeClr>
                </a:solidFill>
              </a:defRPr>
            </a:lvl2pPr>
            <a:lvl3pPr marL="948425" indent="0">
              <a:buNone/>
              <a:defRPr sz="1673">
                <a:solidFill>
                  <a:schemeClr val="tx1">
                    <a:tint val="75000"/>
                  </a:schemeClr>
                </a:solidFill>
              </a:defRPr>
            </a:lvl3pPr>
            <a:lvl4pPr marL="1422638" indent="0">
              <a:buNone/>
              <a:defRPr sz="1487">
                <a:solidFill>
                  <a:schemeClr val="tx1">
                    <a:tint val="75000"/>
                  </a:schemeClr>
                </a:solidFill>
              </a:defRPr>
            </a:lvl4pPr>
            <a:lvl5pPr marL="1896850" indent="0">
              <a:buNone/>
              <a:defRPr sz="1487">
                <a:solidFill>
                  <a:schemeClr val="tx1">
                    <a:tint val="75000"/>
                  </a:schemeClr>
                </a:solidFill>
              </a:defRPr>
            </a:lvl5pPr>
            <a:lvl6pPr marL="2371063" indent="0">
              <a:buNone/>
              <a:defRPr sz="1487">
                <a:solidFill>
                  <a:schemeClr val="tx1">
                    <a:tint val="75000"/>
                  </a:schemeClr>
                </a:solidFill>
              </a:defRPr>
            </a:lvl6pPr>
            <a:lvl7pPr marL="2845276" indent="0">
              <a:buNone/>
              <a:defRPr sz="1487">
                <a:solidFill>
                  <a:schemeClr val="tx1">
                    <a:tint val="75000"/>
                  </a:schemeClr>
                </a:solidFill>
              </a:defRPr>
            </a:lvl7pPr>
            <a:lvl8pPr marL="3319488" indent="0">
              <a:buNone/>
              <a:defRPr sz="1487">
                <a:solidFill>
                  <a:schemeClr val="tx1">
                    <a:tint val="75000"/>
                  </a:schemeClr>
                </a:solidFill>
              </a:defRPr>
            </a:lvl8pPr>
            <a:lvl9pPr marL="3793701" indent="0">
              <a:buNone/>
              <a:defRPr sz="148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0A896-6140-43E1-9771-A8C8293FF1A5}" type="datetimeFigureOut">
              <a:rPr kumimoji="1" lang="ja-JP" altLang="en-US" smtClean="0"/>
              <a:pPr/>
              <a:t>2020/1/7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EC286-872D-442C-A760-02D08898FD5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00027" y="1213029"/>
            <a:ext cx="1740693" cy="3432704"/>
          </a:xfrm>
        </p:spPr>
        <p:txBody>
          <a:bodyPr/>
          <a:lstStyle>
            <a:lvl1pPr>
              <a:defRPr sz="2974"/>
            </a:lvl1pPr>
            <a:lvl2pPr>
              <a:defRPr sz="2416"/>
            </a:lvl2pPr>
            <a:lvl3pPr>
              <a:defRPr sz="2045"/>
            </a:lvl3pPr>
            <a:lvl4pPr>
              <a:defRPr sz="1859"/>
            </a:lvl4pPr>
            <a:lvl5pPr>
              <a:defRPr sz="1859"/>
            </a:lvl5pPr>
            <a:lvl6pPr>
              <a:defRPr sz="1859"/>
            </a:lvl6pPr>
            <a:lvl7pPr>
              <a:defRPr sz="1859"/>
            </a:lvl7pPr>
            <a:lvl8pPr>
              <a:defRPr sz="1859"/>
            </a:lvl8pPr>
            <a:lvl9pPr>
              <a:defRPr sz="1859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055019" y="1213029"/>
            <a:ext cx="1741886" cy="3432704"/>
          </a:xfrm>
        </p:spPr>
        <p:txBody>
          <a:bodyPr/>
          <a:lstStyle>
            <a:lvl1pPr>
              <a:defRPr sz="2974"/>
            </a:lvl1pPr>
            <a:lvl2pPr>
              <a:defRPr sz="2416"/>
            </a:lvl2pPr>
            <a:lvl3pPr>
              <a:defRPr sz="2045"/>
            </a:lvl3pPr>
            <a:lvl4pPr>
              <a:defRPr sz="1859"/>
            </a:lvl4pPr>
            <a:lvl5pPr>
              <a:defRPr sz="1859"/>
            </a:lvl5pPr>
            <a:lvl6pPr>
              <a:defRPr sz="1859"/>
            </a:lvl6pPr>
            <a:lvl7pPr>
              <a:defRPr sz="1859"/>
            </a:lvl7pPr>
            <a:lvl8pPr>
              <a:defRPr sz="1859"/>
            </a:lvl8pPr>
            <a:lvl9pPr>
              <a:defRPr sz="1859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0A896-6140-43E1-9771-A8C8293FF1A5}" type="datetimeFigureOut">
              <a:rPr kumimoji="1" lang="ja-JP" altLang="en-US" smtClean="0"/>
              <a:pPr/>
              <a:t>2020/1/7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EC286-872D-442C-A760-02D08898FD5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4" y="396702"/>
            <a:ext cx="6172200" cy="1650999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899" y="2217386"/>
            <a:ext cx="3030141" cy="924100"/>
          </a:xfrm>
        </p:spPr>
        <p:txBody>
          <a:bodyPr anchor="b"/>
          <a:lstStyle>
            <a:lvl1pPr marL="0" indent="0">
              <a:buNone/>
              <a:defRPr sz="2416" b="1"/>
            </a:lvl1pPr>
            <a:lvl2pPr marL="474213" indent="0">
              <a:buNone/>
              <a:defRPr sz="2045" b="1"/>
            </a:lvl2pPr>
            <a:lvl3pPr marL="948425" indent="0">
              <a:buNone/>
              <a:defRPr sz="1859" b="1"/>
            </a:lvl3pPr>
            <a:lvl4pPr marL="1422638" indent="0">
              <a:buNone/>
              <a:defRPr sz="1673" b="1"/>
            </a:lvl4pPr>
            <a:lvl5pPr marL="1896850" indent="0">
              <a:buNone/>
              <a:defRPr sz="1673" b="1"/>
            </a:lvl5pPr>
            <a:lvl6pPr marL="2371063" indent="0">
              <a:buNone/>
              <a:defRPr sz="1673" b="1"/>
            </a:lvl6pPr>
            <a:lvl7pPr marL="2845276" indent="0">
              <a:buNone/>
              <a:defRPr sz="1673" b="1"/>
            </a:lvl7pPr>
            <a:lvl8pPr marL="3319488" indent="0">
              <a:buNone/>
              <a:defRPr sz="1673" b="1"/>
            </a:lvl8pPr>
            <a:lvl9pPr marL="3793701" indent="0">
              <a:buNone/>
              <a:defRPr sz="1673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899" y="3141486"/>
            <a:ext cx="3030141" cy="5707415"/>
          </a:xfrm>
        </p:spPr>
        <p:txBody>
          <a:bodyPr/>
          <a:lstStyle>
            <a:lvl1pPr>
              <a:defRPr sz="2416"/>
            </a:lvl1pPr>
            <a:lvl2pPr>
              <a:defRPr sz="2045"/>
            </a:lvl2pPr>
            <a:lvl3pPr>
              <a:defRPr sz="1859"/>
            </a:lvl3pPr>
            <a:lvl4pPr>
              <a:defRPr sz="1673"/>
            </a:lvl4pPr>
            <a:lvl5pPr>
              <a:defRPr sz="1673"/>
            </a:lvl5pPr>
            <a:lvl6pPr>
              <a:defRPr sz="1673"/>
            </a:lvl6pPr>
            <a:lvl7pPr>
              <a:defRPr sz="1673"/>
            </a:lvl7pPr>
            <a:lvl8pPr>
              <a:defRPr sz="1673"/>
            </a:lvl8pPr>
            <a:lvl9pPr>
              <a:defRPr sz="1673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73" y="2217386"/>
            <a:ext cx="3031331" cy="924100"/>
          </a:xfrm>
        </p:spPr>
        <p:txBody>
          <a:bodyPr anchor="b"/>
          <a:lstStyle>
            <a:lvl1pPr marL="0" indent="0">
              <a:buNone/>
              <a:defRPr sz="2416" b="1"/>
            </a:lvl1pPr>
            <a:lvl2pPr marL="474213" indent="0">
              <a:buNone/>
              <a:defRPr sz="2045" b="1"/>
            </a:lvl2pPr>
            <a:lvl3pPr marL="948425" indent="0">
              <a:buNone/>
              <a:defRPr sz="1859" b="1"/>
            </a:lvl3pPr>
            <a:lvl4pPr marL="1422638" indent="0">
              <a:buNone/>
              <a:defRPr sz="1673" b="1"/>
            </a:lvl4pPr>
            <a:lvl5pPr marL="1896850" indent="0">
              <a:buNone/>
              <a:defRPr sz="1673" b="1"/>
            </a:lvl5pPr>
            <a:lvl6pPr marL="2371063" indent="0">
              <a:buNone/>
              <a:defRPr sz="1673" b="1"/>
            </a:lvl6pPr>
            <a:lvl7pPr marL="2845276" indent="0">
              <a:buNone/>
              <a:defRPr sz="1673" b="1"/>
            </a:lvl7pPr>
            <a:lvl8pPr marL="3319488" indent="0">
              <a:buNone/>
              <a:defRPr sz="1673" b="1"/>
            </a:lvl8pPr>
            <a:lvl9pPr marL="3793701" indent="0">
              <a:buNone/>
              <a:defRPr sz="1673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73" y="3141486"/>
            <a:ext cx="3031331" cy="5707415"/>
          </a:xfrm>
        </p:spPr>
        <p:txBody>
          <a:bodyPr/>
          <a:lstStyle>
            <a:lvl1pPr>
              <a:defRPr sz="2416"/>
            </a:lvl1pPr>
            <a:lvl2pPr>
              <a:defRPr sz="2045"/>
            </a:lvl2pPr>
            <a:lvl3pPr>
              <a:defRPr sz="1859"/>
            </a:lvl3pPr>
            <a:lvl4pPr>
              <a:defRPr sz="1673"/>
            </a:lvl4pPr>
            <a:lvl5pPr>
              <a:defRPr sz="1673"/>
            </a:lvl5pPr>
            <a:lvl6pPr>
              <a:defRPr sz="1673"/>
            </a:lvl6pPr>
            <a:lvl7pPr>
              <a:defRPr sz="1673"/>
            </a:lvl7pPr>
            <a:lvl8pPr>
              <a:defRPr sz="1673"/>
            </a:lvl8pPr>
            <a:lvl9pPr>
              <a:defRPr sz="1673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0A896-6140-43E1-9771-A8C8293FF1A5}" type="datetimeFigureOut">
              <a:rPr kumimoji="1" lang="ja-JP" altLang="en-US" smtClean="0"/>
              <a:pPr/>
              <a:t>2020/1/7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EC286-872D-442C-A760-02D08898FD5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0A896-6140-43E1-9771-A8C8293FF1A5}" type="datetimeFigureOut">
              <a:rPr kumimoji="1" lang="ja-JP" altLang="en-US" smtClean="0"/>
              <a:pPr/>
              <a:t>2020/1/7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EC286-872D-442C-A760-02D08898FD5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0A896-6140-43E1-9771-A8C8293FF1A5}" type="datetimeFigureOut">
              <a:rPr kumimoji="1" lang="ja-JP" altLang="en-US" smtClean="0"/>
              <a:pPr/>
              <a:t>2020/1/7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EC286-872D-442C-A760-02D08898FD5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7"/>
            <a:ext cx="2256236" cy="1678515"/>
          </a:xfrm>
        </p:spPr>
        <p:txBody>
          <a:bodyPr anchor="b"/>
          <a:lstStyle>
            <a:lvl1pPr algn="l">
              <a:defRPr sz="2045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8" y="394409"/>
            <a:ext cx="3833813" cy="8454497"/>
          </a:xfrm>
        </p:spPr>
        <p:txBody>
          <a:bodyPr/>
          <a:lstStyle>
            <a:lvl1pPr>
              <a:defRPr sz="3346"/>
            </a:lvl1pPr>
            <a:lvl2pPr>
              <a:defRPr sz="2974"/>
            </a:lvl2pPr>
            <a:lvl3pPr>
              <a:defRPr sz="2416"/>
            </a:lvl3pPr>
            <a:lvl4pPr>
              <a:defRPr sz="2045"/>
            </a:lvl4pPr>
            <a:lvl5pPr>
              <a:defRPr sz="2045"/>
            </a:lvl5pPr>
            <a:lvl6pPr>
              <a:defRPr sz="2045"/>
            </a:lvl6pPr>
            <a:lvl7pPr>
              <a:defRPr sz="2045"/>
            </a:lvl7pPr>
            <a:lvl8pPr>
              <a:defRPr sz="2045"/>
            </a:lvl8pPr>
            <a:lvl9pPr>
              <a:defRPr sz="2045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1" y="2072926"/>
            <a:ext cx="2256236" cy="6775979"/>
          </a:xfrm>
        </p:spPr>
        <p:txBody>
          <a:bodyPr/>
          <a:lstStyle>
            <a:lvl1pPr marL="0" indent="0">
              <a:buNone/>
              <a:defRPr sz="1487"/>
            </a:lvl1pPr>
            <a:lvl2pPr marL="474213" indent="0">
              <a:buNone/>
              <a:defRPr sz="1301"/>
            </a:lvl2pPr>
            <a:lvl3pPr marL="948425" indent="0">
              <a:buNone/>
              <a:defRPr sz="1115"/>
            </a:lvl3pPr>
            <a:lvl4pPr marL="1422638" indent="0">
              <a:buNone/>
              <a:defRPr sz="929"/>
            </a:lvl4pPr>
            <a:lvl5pPr marL="1896850" indent="0">
              <a:buNone/>
              <a:defRPr sz="929"/>
            </a:lvl5pPr>
            <a:lvl6pPr marL="2371063" indent="0">
              <a:buNone/>
              <a:defRPr sz="929"/>
            </a:lvl6pPr>
            <a:lvl7pPr marL="2845276" indent="0">
              <a:buNone/>
              <a:defRPr sz="929"/>
            </a:lvl7pPr>
            <a:lvl8pPr marL="3319488" indent="0">
              <a:buNone/>
              <a:defRPr sz="929"/>
            </a:lvl8pPr>
            <a:lvl9pPr marL="3793701" indent="0">
              <a:buNone/>
              <a:defRPr sz="929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0A896-6140-43E1-9771-A8C8293FF1A5}" type="datetimeFigureOut">
              <a:rPr kumimoji="1" lang="ja-JP" altLang="en-US" smtClean="0"/>
              <a:pPr/>
              <a:t>2020/1/7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EC286-872D-442C-A760-02D08898FD5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7" y="6934201"/>
            <a:ext cx="4114800" cy="818620"/>
          </a:xfrm>
        </p:spPr>
        <p:txBody>
          <a:bodyPr anchor="b"/>
          <a:lstStyle>
            <a:lvl1pPr algn="l">
              <a:defRPr sz="2045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7" y="885120"/>
            <a:ext cx="4114800" cy="5943600"/>
          </a:xfrm>
        </p:spPr>
        <p:txBody>
          <a:bodyPr/>
          <a:lstStyle>
            <a:lvl1pPr marL="0" indent="0">
              <a:buNone/>
              <a:defRPr sz="3346"/>
            </a:lvl1pPr>
            <a:lvl2pPr marL="474213" indent="0">
              <a:buNone/>
              <a:defRPr sz="2974"/>
            </a:lvl2pPr>
            <a:lvl3pPr marL="948425" indent="0">
              <a:buNone/>
              <a:defRPr sz="2416"/>
            </a:lvl3pPr>
            <a:lvl4pPr marL="1422638" indent="0">
              <a:buNone/>
              <a:defRPr sz="2045"/>
            </a:lvl4pPr>
            <a:lvl5pPr marL="1896850" indent="0">
              <a:buNone/>
              <a:defRPr sz="2045"/>
            </a:lvl5pPr>
            <a:lvl6pPr marL="2371063" indent="0">
              <a:buNone/>
              <a:defRPr sz="2045"/>
            </a:lvl6pPr>
            <a:lvl7pPr marL="2845276" indent="0">
              <a:buNone/>
              <a:defRPr sz="2045"/>
            </a:lvl7pPr>
            <a:lvl8pPr marL="3319488" indent="0">
              <a:buNone/>
              <a:defRPr sz="2045"/>
            </a:lvl8pPr>
            <a:lvl9pPr marL="3793701" indent="0">
              <a:buNone/>
              <a:defRPr sz="2045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7" y="7752821"/>
            <a:ext cx="4114800" cy="1162580"/>
          </a:xfrm>
        </p:spPr>
        <p:txBody>
          <a:bodyPr/>
          <a:lstStyle>
            <a:lvl1pPr marL="0" indent="0">
              <a:buNone/>
              <a:defRPr sz="1487"/>
            </a:lvl1pPr>
            <a:lvl2pPr marL="474213" indent="0">
              <a:buNone/>
              <a:defRPr sz="1301"/>
            </a:lvl2pPr>
            <a:lvl3pPr marL="948425" indent="0">
              <a:buNone/>
              <a:defRPr sz="1115"/>
            </a:lvl3pPr>
            <a:lvl4pPr marL="1422638" indent="0">
              <a:buNone/>
              <a:defRPr sz="929"/>
            </a:lvl4pPr>
            <a:lvl5pPr marL="1896850" indent="0">
              <a:buNone/>
              <a:defRPr sz="929"/>
            </a:lvl5pPr>
            <a:lvl6pPr marL="2371063" indent="0">
              <a:buNone/>
              <a:defRPr sz="929"/>
            </a:lvl6pPr>
            <a:lvl7pPr marL="2845276" indent="0">
              <a:buNone/>
              <a:defRPr sz="929"/>
            </a:lvl7pPr>
            <a:lvl8pPr marL="3319488" indent="0">
              <a:buNone/>
              <a:defRPr sz="929"/>
            </a:lvl8pPr>
            <a:lvl9pPr marL="3793701" indent="0">
              <a:buNone/>
              <a:defRPr sz="929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0A896-6140-43E1-9771-A8C8293FF1A5}" type="datetimeFigureOut">
              <a:rPr kumimoji="1" lang="ja-JP" altLang="en-US" smtClean="0"/>
              <a:pPr/>
              <a:t>2020/1/7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EC286-872D-442C-A760-02D08898FD5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4" y="396702"/>
            <a:ext cx="6172200" cy="1650999"/>
          </a:xfrm>
          <a:prstGeom prst="rect">
            <a:avLst/>
          </a:prstGeom>
        </p:spPr>
        <p:txBody>
          <a:bodyPr vert="horz" lIns="51024" tIns="25512" rIns="51024" bIns="25512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4" y="2311405"/>
            <a:ext cx="6172200" cy="6537503"/>
          </a:xfrm>
          <a:prstGeom prst="rect">
            <a:avLst/>
          </a:prstGeom>
        </p:spPr>
        <p:txBody>
          <a:bodyPr vert="horz" lIns="51024" tIns="25512" rIns="51024" bIns="25512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4" y="9181399"/>
            <a:ext cx="1600200" cy="527404"/>
          </a:xfrm>
          <a:prstGeom prst="rect">
            <a:avLst/>
          </a:prstGeom>
        </p:spPr>
        <p:txBody>
          <a:bodyPr vert="horz" lIns="51024" tIns="25512" rIns="51024" bIns="25512" rtlCol="0" anchor="ctr"/>
          <a:lstStyle>
            <a:lvl1pPr algn="l">
              <a:defRPr sz="130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0A896-6140-43E1-9771-A8C8293FF1A5}" type="datetimeFigureOut">
              <a:rPr kumimoji="1" lang="ja-JP" altLang="en-US" smtClean="0"/>
              <a:pPr/>
              <a:t>2020/1/7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2" y="9181399"/>
            <a:ext cx="2171699" cy="527404"/>
          </a:xfrm>
          <a:prstGeom prst="rect">
            <a:avLst/>
          </a:prstGeom>
        </p:spPr>
        <p:txBody>
          <a:bodyPr vert="horz" lIns="51024" tIns="25512" rIns="51024" bIns="25512" rtlCol="0" anchor="ctr"/>
          <a:lstStyle>
            <a:lvl1pPr algn="ctr">
              <a:defRPr sz="130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4" y="9181399"/>
            <a:ext cx="1600200" cy="527404"/>
          </a:xfrm>
          <a:prstGeom prst="rect">
            <a:avLst/>
          </a:prstGeom>
        </p:spPr>
        <p:txBody>
          <a:bodyPr vert="horz" lIns="51024" tIns="25512" rIns="51024" bIns="25512" rtlCol="0" anchor="ctr"/>
          <a:lstStyle>
            <a:lvl1pPr algn="r">
              <a:defRPr sz="130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9EC286-872D-442C-A760-02D08898FD5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48425" rtl="0" eaLnBrk="1" latinLnBrk="0" hangingPunct="1">
        <a:spcBef>
          <a:spcPct val="0"/>
        </a:spcBef>
        <a:buNone/>
        <a:defRPr kumimoji="1" sz="464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5659" indent="-355659" algn="l" defTabSz="948425" rtl="0" eaLnBrk="1" latinLnBrk="0" hangingPunct="1">
        <a:spcBef>
          <a:spcPct val="20000"/>
        </a:spcBef>
        <a:buFont typeface="Arial" pitchFamily="34" charset="0"/>
        <a:buChar char="•"/>
        <a:defRPr kumimoji="1" sz="3346" kern="1200">
          <a:solidFill>
            <a:schemeClr val="tx1"/>
          </a:solidFill>
          <a:latin typeface="+mn-lt"/>
          <a:ea typeface="+mn-ea"/>
          <a:cs typeface="+mn-cs"/>
        </a:defRPr>
      </a:lvl1pPr>
      <a:lvl2pPr marL="770595" indent="-296384" algn="l" defTabSz="948425" rtl="0" eaLnBrk="1" latinLnBrk="0" hangingPunct="1">
        <a:spcBef>
          <a:spcPct val="20000"/>
        </a:spcBef>
        <a:buFont typeface="Arial" pitchFamily="34" charset="0"/>
        <a:buChar char="–"/>
        <a:defRPr kumimoji="1" sz="2974" kern="1200">
          <a:solidFill>
            <a:schemeClr val="tx1"/>
          </a:solidFill>
          <a:latin typeface="+mn-lt"/>
          <a:ea typeface="+mn-ea"/>
          <a:cs typeface="+mn-cs"/>
        </a:defRPr>
      </a:lvl2pPr>
      <a:lvl3pPr marL="1185531" indent="-237107" algn="l" defTabSz="948425" rtl="0" eaLnBrk="1" latinLnBrk="0" hangingPunct="1">
        <a:spcBef>
          <a:spcPct val="20000"/>
        </a:spcBef>
        <a:buFont typeface="Arial" pitchFamily="34" charset="0"/>
        <a:buChar char="•"/>
        <a:defRPr kumimoji="1" sz="2416" kern="1200">
          <a:solidFill>
            <a:schemeClr val="tx1"/>
          </a:solidFill>
          <a:latin typeface="+mn-lt"/>
          <a:ea typeface="+mn-ea"/>
          <a:cs typeface="+mn-cs"/>
        </a:defRPr>
      </a:lvl3pPr>
      <a:lvl4pPr marL="1659745" indent="-237107" algn="l" defTabSz="948425" rtl="0" eaLnBrk="1" latinLnBrk="0" hangingPunct="1">
        <a:spcBef>
          <a:spcPct val="20000"/>
        </a:spcBef>
        <a:buFont typeface="Arial" pitchFamily="34" charset="0"/>
        <a:buChar char="–"/>
        <a:defRPr kumimoji="1" sz="2045" kern="1200">
          <a:solidFill>
            <a:schemeClr val="tx1"/>
          </a:solidFill>
          <a:latin typeface="+mn-lt"/>
          <a:ea typeface="+mn-ea"/>
          <a:cs typeface="+mn-cs"/>
        </a:defRPr>
      </a:lvl4pPr>
      <a:lvl5pPr marL="2133956" indent="-237107" algn="l" defTabSz="948425" rtl="0" eaLnBrk="1" latinLnBrk="0" hangingPunct="1">
        <a:spcBef>
          <a:spcPct val="20000"/>
        </a:spcBef>
        <a:buFont typeface="Arial" pitchFamily="34" charset="0"/>
        <a:buChar char="»"/>
        <a:defRPr kumimoji="1" sz="2045" kern="1200">
          <a:solidFill>
            <a:schemeClr val="tx1"/>
          </a:solidFill>
          <a:latin typeface="+mn-lt"/>
          <a:ea typeface="+mn-ea"/>
          <a:cs typeface="+mn-cs"/>
        </a:defRPr>
      </a:lvl5pPr>
      <a:lvl6pPr marL="2608170" indent="-237107" algn="l" defTabSz="948425" rtl="0" eaLnBrk="1" latinLnBrk="0" hangingPunct="1">
        <a:spcBef>
          <a:spcPct val="20000"/>
        </a:spcBef>
        <a:buFont typeface="Arial" pitchFamily="34" charset="0"/>
        <a:buChar char="•"/>
        <a:defRPr kumimoji="1" sz="2045" kern="1200">
          <a:solidFill>
            <a:schemeClr val="tx1"/>
          </a:solidFill>
          <a:latin typeface="+mn-lt"/>
          <a:ea typeface="+mn-ea"/>
          <a:cs typeface="+mn-cs"/>
        </a:defRPr>
      </a:lvl6pPr>
      <a:lvl7pPr marL="3082381" indent="-237107" algn="l" defTabSz="948425" rtl="0" eaLnBrk="1" latinLnBrk="0" hangingPunct="1">
        <a:spcBef>
          <a:spcPct val="20000"/>
        </a:spcBef>
        <a:buFont typeface="Arial" pitchFamily="34" charset="0"/>
        <a:buChar char="•"/>
        <a:defRPr kumimoji="1" sz="2045" kern="1200">
          <a:solidFill>
            <a:schemeClr val="tx1"/>
          </a:solidFill>
          <a:latin typeface="+mn-lt"/>
          <a:ea typeface="+mn-ea"/>
          <a:cs typeface="+mn-cs"/>
        </a:defRPr>
      </a:lvl7pPr>
      <a:lvl8pPr marL="3556594" indent="-237107" algn="l" defTabSz="948425" rtl="0" eaLnBrk="1" latinLnBrk="0" hangingPunct="1">
        <a:spcBef>
          <a:spcPct val="20000"/>
        </a:spcBef>
        <a:buFont typeface="Arial" pitchFamily="34" charset="0"/>
        <a:buChar char="•"/>
        <a:defRPr kumimoji="1" sz="2045" kern="1200">
          <a:solidFill>
            <a:schemeClr val="tx1"/>
          </a:solidFill>
          <a:latin typeface="+mn-lt"/>
          <a:ea typeface="+mn-ea"/>
          <a:cs typeface="+mn-cs"/>
        </a:defRPr>
      </a:lvl8pPr>
      <a:lvl9pPr marL="4030808" indent="-237107" algn="l" defTabSz="948425" rtl="0" eaLnBrk="1" latinLnBrk="0" hangingPunct="1">
        <a:spcBef>
          <a:spcPct val="20000"/>
        </a:spcBef>
        <a:buFont typeface="Arial" pitchFamily="34" charset="0"/>
        <a:buChar char="•"/>
        <a:defRPr kumimoji="1" sz="20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48425" rtl="0" eaLnBrk="1" latinLnBrk="0" hangingPunct="1">
        <a:defRPr kumimoji="1" sz="1859" kern="1200">
          <a:solidFill>
            <a:schemeClr val="tx1"/>
          </a:solidFill>
          <a:latin typeface="+mn-lt"/>
          <a:ea typeface="+mn-ea"/>
          <a:cs typeface="+mn-cs"/>
        </a:defRPr>
      </a:lvl1pPr>
      <a:lvl2pPr marL="474213" algn="l" defTabSz="948425" rtl="0" eaLnBrk="1" latinLnBrk="0" hangingPunct="1">
        <a:defRPr kumimoji="1" sz="1859" kern="1200">
          <a:solidFill>
            <a:schemeClr val="tx1"/>
          </a:solidFill>
          <a:latin typeface="+mn-lt"/>
          <a:ea typeface="+mn-ea"/>
          <a:cs typeface="+mn-cs"/>
        </a:defRPr>
      </a:lvl2pPr>
      <a:lvl3pPr marL="948425" algn="l" defTabSz="948425" rtl="0" eaLnBrk="1" latinLnBrk="0" hangingPunct="1">
        <a:defRPr kumimoji="1" sz="1859" kern="1200">
          <a:solidFill>
            <a:schemeClr val="tx1"/>
          </a:solidFill>
          <a:latin typeface="+mn-lt"/>
          <a:ea typeface="+mn-ea"/>
          <a:cs typeface="+mn-cs"/>
        </a:defRPr>
      </a:lvl3pPr>
      <a:lvl4pPr marL="1422638" algn="l" defTabSz="948425" rtl="0" eaLnBrk="1" latinLnBrk="0" hangingPunct="1">
        <a:defRPr kumimoji="1" sz="1859" kern="1200">
          <a:solidFill>
            <a:schemeClr val="tx1"/>
          </a:solidFill>
          <a:latin typeface="+mn-lt"/>
          <a:ea typeface="+mn-ea"/>
          <a:cs typeface="+mn-cs"/>
        </a:defRPr>
      </a:lvl4pPr>
      <a:lvl5pPr marL="1896850" algn="l" defTabSz="948425" rtl="0" eaLnBrk="1" latinLnBrk="0" hangingPunct="1">
        <a:defRPr kumimoji="1" sz="1859" kern="1200">
          <a:solidFill>
            <a:schemeClr val="tx1"/>
          </a:solidFill>
          <a:latin typeface="+mn-lt"/>
          <a:ea typeface="+mn-ea"/>
          <a:cs typeface="+mn-cs"/>
        </a:defRPr>
      </a:lvl5pPr>
      <a:lvl6pPr marL="2371063" algn="l" defTabSz="948425" rtl="0" eaLnBrk="1" latinLnBrk="0" hangingPunct="1">
        <a:defRPr kumimoji="1" sz="1859" kern="1200">
          <a:solidFill>
            <a:schemeClr val="tx1"/>
          </a:solidFill>
          <a:latin typeface="+mn-lt"/>
          <a:ea typeface="+mn-ea"/>
          <a:cs typeface="+mn-cs"/>
        </a:defRPr>
      </a:lvl6pPr>
      <a:lvl7pPr marL="2845276" algn="l" defTabSz="948425" rtl="0" eaLnBrk="1" latinLnBrk="0" hangingPunct="1">
        <a:defRPr kumimoji="1" sz="1859" kern="1200">
          <a:solidFill>
            <a:schemeClr val="tx1"/>
          </a:solidFill>
          <a:latin typeface="+mn-lt"/>
          <a:ea typeface="+mn-ea"/>
          <a:cs typeface="+mn-cs"/>
        </a:defRPr>
      </a:lvl7pPr>
      <a:lvl8pPr marL="3319488" algn="l" defTabSz="948425" rtl="0" eaLnBrk="1" latinLnBrk="0" hangingPunct="1">
        <a:defRPr kumimoji="1" sz="1859" kern="1200">
          <a:solidFill>
            <a:schemeClr val="tx1"/>
          </a:solidFill>
          <a:latin typeface="+mn-lt"/>
          <a:ea typeface="+mn-ea"/>
          <a:cs typeface="+mn-cs"/>
        </a:defRPr>
      </a:lvl8pPr>
      <a:lvl9pPr marL="3793701" algn="l" defTabSz="948425" rtl="0" eaLnBrk="1" latinLnBrk="0" hangingPunct="1">
        <a:defRPr kumimoji="1" sz="185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0" y="2144688"/>
            <a:ext cx="6858000" cy="129614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69969" tIns="84984" rIns="169969" bIns="8498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3489">
              <a:solidFill>
                <a:schemeClr val="tx1"/>
              </a:solidFill>
            </a:endParaRPr>
          </a:p>
        </p:txBody>
      </p:sp>
      <p:sp>
        <p:nvSpPr>
          <p:cNvPr id="3" name="タイトル 1"/>
          <p:cNvSpPr txBox="1">
            <a:spLocks/>
          </p:cNvSpPr>
          <p:nvPr/>
        </p:nvSpPr>
        <p:spPr>
          <a:xfrm>
            <a:off x="755179" y="591014"/>
            <a:ext cx="5362487" cy="401546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 defTabSz="510235" rtl="0" eaLnBrk="1" latinLnBrk="0" hangingPunct="1">
              <a:spcBef>
                <a:spcPct val="0"/>
              </a:spcBef>
              <a:buNone/>
              <a:defRPr kumimoji="1" sz="2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15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薬局機能強化・連携体制構築事業（薬薬連携推進整備）研修会</a:t>
            </a:r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432048" y="3440832"/>
            <a:ext cx="6048672" cy="2520280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191338" indent="-191338" algn="l" defTabSz="51023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4566" indent="-159449" algn="l" defTabSz="510235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7794" indent="-127559" algn="l" defTabSz="51023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92912" indent="-127559" algn="l" defTabSz="510235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8029" indent="-127559" algn="l" defTabSz="510235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03147" indent="-127559" algn="l" defTabSz="51023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58264" indent="-127559" algn="l" defTabSz="51023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13382" indent="-127559" algn="l" defTabSz="51023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68500" indent="-127559" algn="l" defTabSz="51023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ja-JP" altLang="en-US" sz="1000" dirty="0" smtClean="0">
                <a:latin typeface="Century" panose="02040604050505020304" pitchFamily="18" charset="0"/>
                <a:ea typeface="Meiryo UI" panose="020B0604030504040204" pitchFamily="50" charset="-128"/>
              </a:rPr>
              <a:t>（</a:t>
            </a:r>
            <a:r>
              <a:rPr lang="en-US" altLang="ja-JP" sz="1000" dirty="0" smtClean="0">
                <a:latin typeface="Century" panose="02040604050505020304" pitchFamily="18" charset="0"/>
                <a:ea typeface="Meiryo UI" panose="020B0604030504040204" pitchFamily="50" charset="-128"/>
              </a:rPr>
              <a:t>19</a:t>
            </a:r>
            <a:r>
              <a:rPr lang="ja-JP" altLang="en-US" sz="1000" dirty="0" smtClean="0">
                <a:latin typeface="Century" panose="02040604050505020304" pitchFamily="18" charset="0"/>
                <a:ea typeface="Meiryo UI" panose="020B0604030504040204" pitchFamily="50" charset="-128"/>
              </a:rPr>
              <a:t>：</a:t>
            </a:r>
            <a:r>
              <a:rPr lang="en-US" altLang="ja-JP" sz="1000" dirty="0" smtClean="0">
                <a:latin typeface="Century" panose="02040604050505020304" pitchFamily="18" charset="0"/>
                <a:ea typeface="Meiryo UI" panose="020B0604030504040204" pitchFamily="50" charset="-128"/>
              </a:rPr>
              <a:t>30</a:t>
            </a:r>
            <a:r>
              <a:rPr lang="ja-JP" altLang="en-US" sz="1000" dirty="0" smtClean="0">
                <a:latin typeface="Century" panose="02040604050505020304" pitchFamily="18" charset="0"/>
                <a:ea typeface="Meiryo UI" panose="020B0604030504040204" pitchFamily="50" charset="-128"/>
              </a:rPr>
              <a:t>～</a:t>
            </a:r>
            <a:r>
              <a:rPr lang="en-US" altLang="ja-JP" sz="1000" dirty="0" smtClean="0">
                <a:latin typeface="Century" panose="02040604050505020304" pitchFamily="18" charset="0"/>
                <a:ea typeface="Meiryo UI" panose="020B0604030504040204" pitchFamily="50" charset="-128"/>
              </a:rPr>
              <a:t>19</a:t>
            </a:r>
            <a:r>
              <a:rPr lang="ja-JP" altLang="en-US" sz="1000" dirty="0" smtClean="0">
                <a:latin typeface="Century" panose="02040604050505020304" pitchFamily="18" charset="0"/>
                <a:ea typeface="Meiryo UI" panose="020B0604030504040204" pitchFamily="50" charset="-128"/>
              </a:rPr>
              <a:t>：</a:t>
            </a:r>
            <a:r>
              <a:rPr lang="en-US" altLang="ja-JP" sz="1000" dirty="0" smtClean="0">
                <a:latin typeface="Century" panose="02040604050505020304" pitchFamily="18" charset="0"/>
                <a:ea typeface="Meiryo UI" panose="020B0604030504040204" pitchFamily="50" charset="-128"/>
              </a:rPr>
              <a:t>35</a:t>
            </a:r>
            <a:r>
              <a:rPr lang="ja-JP" altLang="en-US" sz="1000" dirty="0" smtClean="0">
                <a:latin typeface="Century" panose="02040604050505020304" pitchFamily="18" charset="0"/>
                <a:ea typeface="Meiryo UI" panose="020B0604030504040204" pitchFamily="50" charset="-128"/>
              </a:rPr>
              <a:t>）</a:t>
            </a:r>
            <a:endParaRPr lang="en-US" altLang="ja-JP" sz="1000" dirty="0" smtClean="0">
              <a:latin typeface="Century" panose="02040604050505020304" pitchFamily="18" charset="0"/>
              <a:ea typeface="Meiryo UI" panose="020B0604030504040204" pitchFamily="50" charset="-128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開会挨拶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			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医療安全管理委員会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ja-JP" altLang="en-US" sz="1000" dirty="0">
                <a:latin typeface="Century" panose="02040604050505020304" pitchFamily="18" charset="0"/>
                <a:ea typeface="Meiryo UI" panose="020B0604030504040204" pitchFamily="50" charset="-128"/>
              </a:rPr>
              <a:t>（</a:t>
            </a:r>
            <a:r>
              <a:rPr lang="en-US" altLang="ja-JP" sz="1000" dirty="0">
                <a:latin typeface="Century" panose="02040604050505020304" pitchFamily="18" charset="0"/>
                <a:ea typeface="Meiryo UI" panose="020B0604030504040204" pitchFamily="50" charset="-128"/>
              </a:rPr>
              <a:t>19</a:t>
            </a:r>
            <a:r>
              <a:rPr lang="ja-JP" altLang="en-US" sz="1000" dirty="0" smtClean="0">
                <a:latin typeface="Century" panose="02040604050505020304" pitchFamily="18" charset="0"/>
                <a:ea typeface="Meiryo UI" panose="020B0604030504040204" pitchFamily="50" charset="-128"/>
              </a:rPr>
              <a:t>：</a:t>
            </a:r>
            <a:r>
              <a:rPr lang="en-US" altLang="ja-JP" sz="1000" dirty="0" smtClean="0">
                <a:latin typeface="Century" panose="02040604050505020304" pitchFamily="18" charset="0"/>
                <a:ea typeface="Meiryo UI" panose="020B0604030504040204" pitchFamily="50" charset="-128"/>
              </a:rPr>
              <a:t>35</a:t>
            </a:r>
            <a:r>
              <a:rPr lang="ja-JP" altLang="en-US" sz="1000" dirty="0" smtClean="0">
                <a:latin typeface="Century" panose="02040604050505020304" pitchFamily="18" charset="0"/>
                <a:ea typeface="Meiryo UI" panose="020B0604030504040204" pitchFamily="50" charset="-128"/>
              </a:rPr>
              <a:t>～</a:t>
            </a:r>
            <a:r>
              <a:rPr lang="en-US" altLang="ja-JP" sz="1000" dirty="0" smtClean="0">
                <a:latin typeface="Century" panose="02040604050505020304" pitchFamily="18" charset="0"/>
                <a:ea typeface="Meiryo UI" panose="020B0604030504040204" pitchFamily="50" charset="-128"/>
              </a:rPr>
              <a:t>21</a:t>
            </a:r>
            <a:r>
              <a:rPr lang="ja-JP" altLang="en-US" sz="1000" dirty="0" smtClean="0">
                <a:latin typeface="Century" panose="02040604050505020304" pitchFamily="18" charset="0"/>
                <a:ea typeface="Meiryo UI" panose="020B0604030504040204" pitchFamily="50" charset="-128"/>
              </a:rPr>
              <a:t>：</a:t>
            </a:r>
            <a:r>
              <a:rPr lang="en-US" altLang="ja-JP" sz="1000" dirty="0" smtClean="0">
                <a:latin typeface="Century" panose="02040604050505020304" pitchFamily="18" charset="0"/>
                <a:ea typeface="Meiryo UI" panose="020B0604030504040204" pitchFamily="50" charset="-128"/>
              </a:rPr>
              <a:t>05</a:t>
            </a:r>
            <a:r>
              <a:rPr lang="ja-JP" altLang="en-US" sz="1000" dirty="0" smtClean="0">
                <a:latin typeface="Century" panose="02040604050505020304" pitchFamily="18" charset="0"/>
                <a:ea typeface="Meiryo UI" panose="020B0604030504040204" pitchFamily="50" charset="-128"/>
              </a:rPr>
              <a:t>）</a:t>
            </a:r>
            <a:endParaRPr lang="en-US" altLang="ja-JP" sz="1000" dirty="0">
              <a:latin typeface="Century" panose="02040604050505020304" pitchFamily="18" charset="0"/>
              <a:ea typeface="Meiryo UI" panose="020B0604030504040204" pitchFamily="50" charset="-128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特別講演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 algn="r">
              <a:spcBef>
                <a:spcPts val="0"/>
              </a:spcBef>
              <a:buNone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座長：市立敦賀病院 医療支援部長　荒木 隆一 先生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24000" indent="32400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『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クイズで学ぶ 腎臓病薬物療法の世界　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in 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福井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』</a:t>
            </a:r>
          </a:p>
          <a:p>
            <a:pPr marL="342900" indent="0" algn="r">
              <a:spcBef>
                <a:spcPts val="0"/>
              </a:spcBef>
              <a:buNone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特定医療法人 仁真会 白鷺病院 薬剤科長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42900" indent="0" algn="r">
              <a:spcBef>
                <a:spcPts val="0"/>
              </a:spcBef>
              <a:spcAft>
                <a:spcPts val="600"/>
              </a:spcAft>
              <a:buNone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古久保 拓 先生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ja-JP" altLang="en-US" sz="1000" dirty="0" smtClean="0">
                <a:latin typeface="Century" panose="02040604050505020304" pitchFamily="18" charset="0"/>
                <a:ea typeface="Meiryo UI" panose="020B0604030504040204" pitchFamily="50" charset="-128"/>
              </a:rPr>
              <a:t>（</a:t>
            </a:r>
            <a:r>
              <a:rPr lang="en-US" altLang="ja-JP" sz="1000" dirty="0" smtClean="0">
                <a:latin typeface="Century" panose="02040604050505020304" pitchFamily="18" charset="0"/>
                <a:ea typeface="Meiryo UI" panose="020B0604030504040204" pitchFamily="50" charset="-128"/>
              </a:rPr>
              <a:t>21</a:t>
            </a:r>
            <a:r>
              <a:rPr lang="ja-JP" altLang="en-US" sz="1000" dirty="0" smtClean="0">
                <a:latin typeface="Century" panose="02040604050505020304" pitchFamily="18" charset="0"/>
                <a:ea typeface="Meiryo UI" panose="020B0604030504040204" pitchFamily="50" charset="-128"/>
              </a:rPr>
              <a:t>：</a:t>
            </a:r>
            <a:r>
              <a:rPr lang="en-US" altLang="ja-JP" sz="1000" dirty="0" smtClean="0">
                <a:latin typeface="Century" panose="02040604050505020304" pitchFamily="18" charset="0"/>
                <a:ea typeface="Meiryo UI" panose="020B0604030504040204" pitchFamily="50" charset="-128"/>
              </a:rPr>
              <a:t>05</a:t>
            </a:r>
            <a:r>
              <a:rPr lang="ja-JP" altLang="en-US" sz="1000" dirty="0" smtClean="0">
                <a:latin typeface="Century" panose="02040604050505020304" pitchFamily="18" charset="0"/>
                <a:ea typeface="Meiryo UI" panose="020B0604030504040204" pitchFamily="50" charset="-128"/>
              </a:rPr>
              <a:t>～</a:t>
            </a:r>
            <a:r>
              <a:rPr lang="en-US" altLang="ja-JP" sz="1000" dirty="0">
                <a:latin typeface="Century" panose="02040604050505020304" pitchFamily="18" charset="0"/>
                <a:ea typeface="Meiryo UI" panose="020B0604030504040204" pitchFamily="50" charset="-128"/>
              </a:rPr>
              <a:t>21</a:t>
            </a:r>
            <a:r>
              <a:rPr lang="ja-JP" altLang="en-US" sz="1000" dirty="0" smtClean="0">
                <a:latin typeface="Century" panose="02040604050505020304" pitchFamily="18" charset="0"/>
                <a:ea typeface="Meiryo UI" panose="020B0604030504040204" pitchFamily="50" charset="-128"/>
              </a:rPr>
              <a:t>：</a:t>
            </a:r>
            <a:r>
              <a:rPr lang="en-US" altLang="ja-JP" sz="1000" dirty="0" smtClean="0">
                <a:latin typeface="Century" panose="02040604050505020304" pitchFamily="18" charset="0"/>
                <a:ea typeface="Meiryo UI" panose="020B0604030504040204" pitchFamily="50" charset="-128"/>
              </a:rPr>
              <a:t>10</a:t>
            </a:r>
            <a:r>
              <a:rPr lang="ja-JP" altLang="en-US" sz="1000" dirty="0" smtClean="0">
                <a:latin typeface="Century" panose="02040604050505020304" pitchFamily="18" charset="0"/>
                <a:ea typeface="Meiryo UI" panose="020B0604030504040204" pitchFamily="50" charset="-128"/>
              </a:rPr>
              <a:t>）</a:t>
            </a:r>
            <a:endParaRPr lang="en-US" altLang="ja-JP" sz="1000" dirty="0">
              <a:latin typeface="Century" panose="02040604050505020304" pitchFamily="18" charset="0"/>
              <a:ea typeface="Meiryo UI" panose="020B0604030504040204" pitchFamily="50" charset="-128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閉会挨拶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					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医療安全管理委員会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440160" y="2072680"/>
            <a:ext cx="2448272" cy="1007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95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  <a:r>
              <a:rPr lang="en-US" altLang="ja-JP" sz="36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lang="ja-JP" altLang="en-US" sz="595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６</a:t>
            </a:r>
          </a:p>
        </p:txBody>
      </p:sp>
      <p:sp>
        <p:nvSpPr>
          <p:cNvPr id="7" name="サブタイトル 2"/>
          <p:cNvSpPr txBox="1">
            <a:spLocks/>
          </p:cNvSpPr>
          <p:nvPr/>
        </p:nvSpPr>
        <p:spPr>
          <a:xfrm>
            <a:off x="4880164" y="72608"/>
            <a:ext cx="1873881" cy="401546"/>
          </a:xfrm>
          <a:prstGeom prst="rect">
            <a:avLst/>
          </a:prstGeom>
        </p:spPr>
        <p:txBody>
          <a:bodyPr anchor="ctr">
            <a:noAutofit/>
          </a:bodyPr>
          <a:lstStyle>
            <a:lvl1pPr marL="191338" indent="-191338" algn="l" defTabSz="51023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4566" indent="-159449" algn="l" defTabSz="510235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7794" indent="-127559" algn="l" defTabSz="51023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92912" indent="-127559" algn="l" defTabSz="510235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8029" indent="-127559" algn="l" defTabSz="510235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03147" indent="-127559" algn="l" defTabSz="51023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58264" indent="-127559" algn="l" defTabSz="51023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13382" indent="-127559" algn="l" defTabSz="51023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68500" indent="-127559" algn="l" defTabSz="51023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令和２年１月８日</a:t>
            </a:r>
          </a:p>
        </p:txBody>
      </p:sp>
      <p:sp>
        <p:nvSpPr>
          <p:cNvPr id="8" name="サブタイトル 2"/>
          <p:cNvSpPr txBox="1">
            <a:spLocks/>
          </p:cNvSpPr>
          <p:nvPr/>
        </p:nvSpPr>
        <p:spPr>
          <a:xfrm>
            <a:off x="125916" y="128464"/>
            <a:ext cx="1070836" cy="401546"/>
          </a:xfrm>
          <a:prstGeom prst="rect">
            <a:avLst/>
          </a:prstGeom>
        </p:spPr>
        <p:txBody>
          <a:bodyPr anchor="ctr">
            <a:noAutofit/>
          </a:bodyPr>
          <a:lstStyle>
            <a:lvl1pPr marL="191338" indent="-191338" algn="l" defTabSz="51023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4566" indent="-159449" algn="l" defTabSz="510235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7794" indent="-127559" algn="l" defTabSz="51023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92912" indent="-127559" algn="l" defTabSz="510235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8029" indent="-127559" algn="l" defTabSz="510235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03147" indent="-127559" algn="l" defTabSz="51023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58264" indent="-127559" algn="l" defTabSz="51023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13382" indent="-127559" algn="l" defTabSz="51023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68500" indent="-127559" algn="l" defTabSz="51023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会員各位</a:t>
            </a:r>
          </a:p>
        </p:txBody>
      </p:sp>
      <p:sp>
        <p:nvSpPr>
          <p:cNvPr id="9" name="サブタイトル 2"/>
          <p:cNvSpPr txBox="1">
            <a:spLocks/>
          </p:cNvSpPr>
          <p:nvPr/>
        </p:nvSpPr>
        <p:spPr>
          <a:xfrm>
            <a:off x="4077072" y="318566"/>
            <a:ext cx="2676973" cy="385962"/>
          </a:xfrm>
          <a:prstGeom prst="rect">
            <a:avLst/>
          </a:prstGeom>
        </p:spPr>
        <p:txBody>
          <a:bodyPr anchor="ctr">
            <a:noAutofit/>
          </a:bodyPr>
          <a:lstStyle>
            <a:lvl1pPr marL="191338" indent="-191338" algn="l" defTabSz="51023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4566" indent="-159449" algn="l" defTabSz="510235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7794" indent="-127559" algn="l" defTabSz="51023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92912" indent="-127559" algn="l" defTabSz="510235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8029" indent="-127559" algn="l" defTabSz="510235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03147" indent="-127559" algn="l" defTabSz="51023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58264" indent="-127559" algn="l" defTabSz="51023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13382" indent="-127559" algn="l" defTabSz="51023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68500" indent="-127559" algn="l" defTabSz="51023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一般社団法人　福井県薬剤師会</a:t>
            </a:r>
          </a:p>
        </p:txBody>
      </p:sp>
      <p:sp>
        <p:nvSpPr>
          <p:cNvPr id="10" name="タイトル 1"/>
          <p:cNvSpPr txBox="1">
            <a:spLocks/>
          </p:cNvSpPr>
          <p:nvPr/>
        </p:nvSpPr>
        <p:spPr>
          <a:xfrm>
            <a:off x="82784" y="920552"/>
            <a:ext cx="6692525" cy="669243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 defTabSz="510235" rtl="0" eaLnBrk="1" latinLnBrk="0" hangingPunct="1">
              <a:spcBef>
                <a:spcPct val="0"/>
              </a:spcBef>
              <a:buNone/>
              <a:defRPr kumimoji="1" sz="2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＜基本のキ実践編＞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腎排泄薬剤の適正使用を学ぶ研修会</a:t>
            </a:r>
            <a:endParaRPr lang="ja-JP" altLang="en-US" sz="1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15" name="グループ化 14"/>
          <p:cNvGrpSpPr/>
          <p:nvPr/>
        </p:nvGrpSpPr>
        <p:grpSpPr>
          <a:xfrm>
            <a:off x="404664" y="6859116"/>
            <a:ext cx="1152128" cy="288032"/>
            <a:chOff x="548680" y="8985448"/>
            <a:chExt cx="1152128" cy="288032"/>
          </a:xfrm>
        </p:grpSpPr>
        <p:sp>
          <p:nvSpPr>
            <p:cNvPr id="12" name="円/楕円 11"/>
            <p:cNvSpPr/>
            <p:nvPr/>
          </p:nvSpPr>
          <p:spPr>
            <a:xfrm>
              <a:off x="1412776" y="8985448"/>
              <a:ext cx="288032" cy="28803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ホームベース 10"/>
            <p:cNvSpPr/>
            <p:nvPr/>
          </p:nvSpPr>
          <p:spPr>
            <a:xfrm>
              <a:off x="548680" y="8985448"/>
              <a:ext cx="1008112" cy="288032"/>
            </a:xfrm>
            <a:prstGeom prst="homePlat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548680" y="8985448"/>
              <a:ext cx="144016" cy="288032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17" name="直線コネクタ 16"/>
          <p:cNvCxnSpPr/>
          <p:nvPr/>
        </p:nvCxnSpPr>
        <p:spPr>
          <a:xfrm>
            <a:off x="116632" y="6753200"/>
            <a:ext cx="6624736" cy="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サブタイトル 2"/>
          <p:cNvSpPr txBox="1">
            <a:spLocks/>
          </p:cNvSpPr>
          <p:nvPr/>
        </p:nvSpPr>
        <p:spPr>
          <a:xfrm>
            <a:off x="2401838" y="6609184"/>
            <a:ext cx="2059657" cy="216024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Autofit/>
          </a:bodyPr>
          <a:lstStyle>
            <a:lvl1pPr marL="191338" indent="-191338" algn="l" defTabSz="51023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4566" indent="-159449" algn="l" defTabSz="510235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7794" indent="-127559" algn="l" defTabSz="51023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92912" indent="-127559" algn="l" defTabSz="510235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8029" indent="-127559" algn="l" defTabSz="510235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03147" indent="-127559" algn="l" defTabSz="51023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58264" indent="-127559" algn="l" defTabSz="51023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13382" indent="-127559" algn="l" defTabSz="51023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68500" indent="-127559" algn="l" defTabSz="51023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切り取らずにこのまま送信してください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48680" y="6868641"/>
            <a:ext cx="6480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返信先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556792" y="6868641"/>
            <a:ext cx="24482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事務局（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FAX:0776-27-4077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</a:p>
        </p:txBody>
      </p:sp>
      <p:grpSp>
        <p:nvGrpSpPr>
          <p:cNvPr id="23" name="グループ化 22"/>
          <p:cNvGrpSpPr/>
          <p:nvPr/>
        </p:nvGrpSpPr>
        <p:grpSpPr>
          <a:xfrm>
            <a:off x="3861048" y="6859116"/>
            <a:ext cx="1152128" cy="288032"/>
            <a:chOff x="548680" y="8985448"/>
            <a:chExt cx="1152128" cy="288032"/>
          </a:xfrm>
        </p:grpSpPr>
        <p:sp>
          <p:nvSpPr>
            <p:cNvPr id="24" name="円/楕円 23"/>
            <p:cNvSpPr/>
            <p:nvPr/>
          </p:nvSpPr>
          <p:spPr>
            <a:xfrm>
              <a:off x="1412776" y="8985448"/>
              <a:ext cx="288032" cy="28803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ホームベース 24"/>
            <p:cNvSpPr/>
            <p:nvPr/>
          </p:nvSpPr>
          <p:spPr>
            <a:xfrm>
              <a:off x="548680" y="8985448"/>
              <a:ext cx="1008112" cy="288032"/>
            </a:xfrm>
            <a:prstGeom prst="homePlat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正方形/長方形 25"/>
            <p:cNvSpPr/>
            <p:nvPr/>
          </p:nvSpPr>
          <p:spPr>
            <a:xfrm>
              <a:off x="548680" y="8985448"/>
              <a:ext cx="144016" cy="288032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7" name="テキスト ボックス 26"/>
          <p:cNvSpPr txBox="1"/>
          <p:nvPr/>
        </p:nvSpPr>
        <p:spPr>
          <a:xfrm>
            <a:off x="4005064" y="6868641"/>
            <a:ext cx="6480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期限</a:t>
            </a: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5013176" y="6868641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１月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15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日（水）</a:t>
            </a: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2708920" y="7179438"/>
            <a:ext cx="37444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施設名：　　　　　　　　　　　　　　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TEL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：　　　　　　　　</a:t>
            </a:r>
          </a:p>
        </p:txBody>
      </p:sp>
      <p:cxnSp>
        <p:nvCxnSpPr>
          <p:cNvPr id="31" name="直線コネクタ 30"/>
          <p:cNvCxnSpPr/>
          <p:nvPr/>
        </p:nvCxnSpPr>
        <p:spPr>
          <a:xfrm>
            <a:off x="2708920" y="7429370"/>
            <a:ext cx="374441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2" name="表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54345"/>
              </p:ext>
            </p:extLst>
          </p:nvPr>
        </p:nvGraphicFramePr>
        <p:xfrm>
          <a:off x="404665" y="7473280"/>
          <a:ext cx="6048670" cy="487680"/>
        </p:xfrm>
        <a:graphic>
          <a:graphicData uri="http://schemas.openxmlformats.org/drawingml/2006/table">
            <a:tbl>
              <a:tblPr firstRow="1" bandRow="1"/>
              <a:tblGrid>
                <a:gridCol w="52925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1495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0811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792088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008111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薬剤師免許番号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会員区分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会員・非会員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48425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48425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薬剤師免許番号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48425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会員区分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48425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会員・非会員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3" name="テキスト ボックス 32"/>
          <p:cNvSpPr txBox="1"/>
          <p:nvPr/>
        </p:nvSpPr>
        <p:spPr>
          <a:xfrm>
            <a:off x="433239" y="5961112"/>
            <a:ext cx="5976664" cy="3744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100"/>
              </a:lnSpc>
            </a:pP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研修シール：日本薬剤師研修センター生涯研修制度１単位、日病薬病院薬学認定薬剤師制度１単位 申請中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会　　　費：県薬会員・病薬会員・未就業薬剤師登録者は無料、非会員は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5,000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円</a:t>
            </a: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240185" y="6355060"/>
            <a:ext cx="43924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共催：（一社）福井県薬剤師会・福井県病院薬剤師会</a:t>
            </a:r>
          </a:p>
        </p:txBody>
      </p:sp>
      <p:sp>
        <p:nvSpPr>
          <p:cNvPr id="39" name="円/楕円 38"/>
          <p:cNvSpPr/>
          <p:nvPr/>
        </p:nvSpPr>
        <p:spPr>
          <a:xfrm>
            <a:off x="1152128" y="2474183"/>
            <a:ext cx="288032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ホームベース 39"/>
          <p:cNvSpPr/>
          <p:nvPr/>
        </p:nvSpPr>
        <p:spPr>
          <a:xfrm>
            <a:off x="288032" y="2474183"/>
            <a:ext cx="1008112" cy="288032"/>
          </a:xfrm>
          <a:prstGeom prst="homePlat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正方形/長方形 40"/>
          <p:cNvSpPr/>
          <p:nvPr/>
        </p:nvSpPr>
        <p:spPr>
          <a:xfrm>
            <a:off x="288032" y="2474183"/>
            <a:ext cx="144016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432048" y="2483708"/>
            <a:ext cx="6480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日　時</a:t>
            </a: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2996952" y="2474183"/>
            <a:ext cx="33569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（木）</a:t>
            </a:r>
            <a:r>
              <a:rPr lang="en-US" altLang="ja-JP" sz="2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19:30</a:t>
            </a:r>
            <a:r>
              <a:rPr lang="ja-JP" altLang="en-US" sz="2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24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21:10</a:t>
            </a:r>
            <a:endParaRPr lang="ja-JP" altLang="en-US" sz="24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5" name="円/楕円 44"/>
          <p:cNvSpPr/>
          <p:nvPr/>
        </p:nvSpPr>
        <p:spPr>
          <a:xfrm>
            <a:off x="1152128" y="3031197"/>
            <a:ext cx="288032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ホームベース 45"/>
          <p:cNvSpPr/>
          <p:nvPr/>
        </p:nvSpPr>
        <p:spPr>
          <a:xfrm>
            <a:off x="288032" y="3031197"/>
            <a:ext cx="1008112" cy="288032"/>
          </a:xfrm>
          <a:prstGeom prst="homePlat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正方形/長方形 46"/>
          <p:cNvSpPr/>
          <p:nvPr/>
        </p:nvSpPr>
        <p:spPr>
          <a:xfrm>
            <a:off x="288032" y="3031197"/>
            <a:ext cx="144016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432048" y="3040722"/>
            <a:ext cx="6480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場　所</a:t>
            </a: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1656184" y="2968714"/>
            <a:ext cx="5013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ハピリンホール　</a:t>
            </a:r>
            <a:r>
              <a:rPr lang="ja-JP" altLang="en-US" sz="1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福井市中央１丁目２</a:t>
            </a:r>
            <a:r>
              <a:rPr lang="en-US" altLang="ja-JP" sz="1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-</a:t>
            </a:r>
            <a:r>
              <a:rPr lang="ja-JP" altLang="en-US" sz="1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</a:t>
            </a:r>
          </a:p>
        </p:txBody>
      </p:sp>
      <p:sp>
        <p:nvSpPr>
          <p:cNvPr id="50" name="サブタイトル 2"/>
          <p:cNvSpPr txBox="1">
            <a:spLocks/>
          </p:cNvSpPr>
          <p:nvPr/>
        </p:nvSpPr>
        <p:spPr>
          <a:xfrm>
            <a:off x="404664" y="1640632"/>
            <a:ext cx="6192688" cy="720080"/>
          </a:xfrm>
          <a:prstGeom prst="rect">
            <a:avLst/>
          </a:prstGeom>
        </p:spPr>
        <p:txBody>
          <a:bodyPr anchor="t">
            <a:normAutofit/>
          </a:bodyPr>
          <a:lstStyle>
            <a:lvl1pPr marL="191338" indent="-191338" algn="l" defTabSz="51023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4566" indent="-159449" algn="l" defTabSz="510235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7794" indent="-127559" algn="l" defTabSz="51023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92912" indent="-127559" algn="l" defTabSz="510235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8029" indent="-127559" algn="l" defTabSz="510235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03147" indent="-127559" algn="l" defTabSz="51023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58264" indent="-127559" algn="l" defTabSz="51023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13382" indent="-127559" algn="l" defTabSz="51023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68500" indent="-127559" algn="l" defTabSz="51023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透析患者の薬物療法の第一人者である、古久保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先生による特別講演です。嶺南での講演が大変好評でしたので、嶺北でも講演していただくことになりました。貴重な機会ですので、是非ご参加ください。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260648" y="8049344"/>
            <a:ext cx="6336704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ja-JP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＜重要なお知らせ＞</a:t>
            </a:r>
            <a:endParaRPr lang="ja-JP" altLang="ja-JP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ja-JP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日本薬剤師研修センター生涯研修制度における</a:t>
            </a:r>
            <a:r>
              <a:rPr lang="ja-JP" altLang="ja-JP" sz="1100" u="sng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「研修シールの交付を希望する場合」</a:t>
            </a:r>
            <a:r>
              <a:rPr lang="ja-JP" altLang="ja-JP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は、</a:t>
            </a:r>
            <a:r>
              <a:rPr lang="ja-JP" altLang="ja-JP" sz="1100" u="sng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必ず「薬剤師免許番号」をご記入</a:t>
            </a:r>
            <a:r>
              <a:rPr lang="ja-JP" altLang="ja-JP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ください。</a:t>
            </a:r>
            <a:r>
              <a:rPr lang="ja-JP" altLang="ja-JP" sz="1100" u="sng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記載のない場合、</a:t>
            </a:r>
            <a:r>
              <a:rPr lang="ja-JP" altLang="ja-JP" sz="1100" b="1" u="dbl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期限までに</a:t>
            </a:r>
            <a:r>
              <a:rPr lang="en-US" altLang="ja-JP" sz="1100" u="sng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FAX</a:t>
            </a:r>
            <a:r>
              <a:rPr lang="ja-JP" altLang="ja-JP" sz="1100" u="sng" dirty="0" err="1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での</a:t>
            </a:r>
            <a:r>
              <a:rPr lang="ja-JP" altLang="ja-JP" sz="1100" u="sng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事前参加申し込みが確認できない場合は、研修シールをお渡しできません。</a:t>
            </a:r>
            <a:r>
              <a:rPr lang="ja-JP" altLang="ja-JP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ご注意ください。</a:t>
            </a:r>
          </a:p>
          <a:p>
            <a:r>
              <a:rPr lang="ja-JP" altLang="ja-JP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また、</a:t>
            </a:r>
            <a:r>
              <a:rPr lang="ja-JP" altLang="ja-JP" sz="1100" u="sng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研修会当日は、「事前に</a:t>
            </a:r>
            <a:r>
              <a:rPr lang="en-US" altLang="ja-JP" sz="1100" u="sng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FAX</a:t>
            </a:r>
            <a:r>
              <a:rPr lang="ja-JP" altLang="ja-JP" sz="1100" u="sng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した本紙」および「本人確認書類（</a:t>
            </a:r>
            <a:r>
              <a:rPr lang="ja-JP" altLang="ja-JP" sz="1100" u="sng">
                <a:latin typeface="Meiryo UI" pitchFamily="50" charset="-128"/>
                <a:ea typeface="Meiryo UI" pitchFamily="50" charset="-128"/>
                <a:cs typeface="Meiryo UI" pitchFamily="50" charset="-128"/>
              </a:rPr>
              <a:t>運転免許</a:t>
            </a:r>
            <a:r>
              <a:rPr lang="ja-JP" altLang="en-US" sz="1100" u="sng">
                <a:latin typeface="Meiryo UI" pitchFamily="50" charset="-128"/>
                <a:ea typeface="Meiryo UI" pitchFamily="50" charset="-128"/>
                <a:cs typeface="Meiryo UI" pitchFamily="50" charset="-128"/>
              </a:rPr>
              <a:t>証</a:t>
            </a:r>
            <a:r>
              <a:rPr lang="ja-JP" altLang="ja-JP" sz="1100" u="sng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、</a:t>
            </a:r>
            <a:r>
              <a:rPr lang="ja-JP" altLang="ja-JP" sz="1100" u="sng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保険証等）」をご持参ください。</a:t>
            </a:r>
            <a:endParaRPr lang="ja-JP" altLang="ja-JP" sz="11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ja-JP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なお、個人情報（参加者氏名、薬剤師免許番号）は、研修会終了後、受講者名簿として、日本薬剤師研修センターに報告します。予めご了承の上、お申し込みください。</a:t>
            </a:r>
            <a:endParaRPr kumimoji="1" lang="ja-JP" altLang="en-US" sz="11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027" name="角丸四角形 9"/>
          <p:cNvSpPr>
            <a:spLocks noChangeArrowheads="1"/>
          </p:cNvSpPr>
          <p:nvPr/>
        </p:nvSpPr>
        <p:spPr bwMode="auto">
          <a:xfrm>
            <a:off x="260649" y="8055733"/>
            <a:ext cx="6336703" cy="1529467"/>
          </a:xfrm>
          <a:prstGeom prst="roundRect">
            <a:avLst>
              <a:gd name="adj" fmla="val 6248"/>
            </a:avLst>
          </a:prstGeom>
          <a:noFill/>
          <a:ln w="25400" cmpd="dbl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46174797"/>
      </p:ext>
    </p:extLst>
  </p:cSld>
  <p:clrMapOvr>
    <a:masterClrMapping/>
  </p:clrMapOvr>
</p:sld>
</file>

<file path=ppt/theme/theme1.xml><?xml version="1.0" encoding="utf-8"?>
<a:theme xmlns:a="http://schemas.openxmlformats.org/drawingml/2006/main" name="181116医療安全シンポ案内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81116医療安全シンポ案内" id="{3E8F5643-4F62-4BCE-9E86-03628DCFD4E7}" vid="{A9643C2D-8719-4D9A-9D36-D2E6B69ECCCF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EC03D301-297E-426C-BB1C-C71849BDC72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181116医療安全シンポ案内</Template>
  <TotalTime>0</TotalTime>
  <Words>190</Words>
  <Application>Microsoft Office PowerPoint</Application>
  <PresentationFormat>A4 210 x 297 mm</PresentationFormat>
  <Paragraphs>43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Century</vt:lpstr>
      <vt:lpstr>181116医療安全シンポ案内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2018-09-25T00:03:18Z</dcterms:created>
  <dcterms:modified xsi:type="dcterms:W3CDTF">2020-01-07T07:58:34Z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TC102866239990</vt:lpwstr>
  </property>
</Properties>
</file>