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7" r:id="rId3"/>
  </p:sldIdLst>
  <p:sldSz cx="6858000" cy="9906000" type="A4"/>
  <p:notesSz cx="6735763" cy="9866313"/>
  <p:defaultTextStyle>
    <a:defPPr>
      <a:defRPr lang="ja-JP"/>
    </a:defPPr>
    <a:lvl1pPr marL="0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1pPr>
    <a:lvl2pPr marL="478862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2pPr>
    <a:lvl3pPr marL="957720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3pPr>
    <a:lvl4pPr marL="1436581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4pPr>
    <a:lvl5pPr marL="1915441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5pPr>
    <a:lvl6pPr marL="2394301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6pPr>
    <a:lvl7pPr marL="2873163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7pPr>
    <a:lvl8pPr marL="3352022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8pPr>
    <a:lvl9pPr marL="3830884" algn="l" defTabSz="957720" rtl="0" eaLnBrk="1" latinLnBrk="0" hangingPunct="1">
      <a:defRPr kumimoji="1" sz="1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75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04" y="96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900F7EF5-0D82-4E54-BA12-F9F26F451F79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4"/>
            <a:ext cx="2918830" cy="493316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4"/>
            <a:ext cx="2918830" cy="493316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EF179CF3-3C74-489B-9CB6-65E7F43117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1pPr>
    <a:lvl2pPr marL="858174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2pPr>
    <a:lvl3pPr marL="1716346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3pPr>
    <a:lvl4pPr marL="2574518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4pPr>
    <a:lvl5pPr marL="3432692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5pPr>
    <a:lvl6pPr marL="4290864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6pPr>
    <a:lvl7pPr marL="5149036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7pPr>
    <a:lvl8pPr marL="6007210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8pPr>
    <a:lvl9pPr marL="6865382" algn="l" defTabSz="1716346" rtl="0" eaLnBrk="1" latinLnBrk="0" hangingPunct="1">
      <a:defRPr kumimoji="1" sz="22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2" y="3077281"/>
            <a:ext cx="5829299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4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8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2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6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1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5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9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3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897981" y="208669"/>
            <a:ext cx="898922" cy="443706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00030" y="208669"/>
            <a:ext cx="2583655" cy="443706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7"/>
            <a:ext cx="5829299" cy="1967440"/>
          </a:xfrm>
        </p:spPr>
        <p:txBody>
          <a:bodyPr anchor="t"/>
          <a:lstStyle>
            <a:lvl1pPr algn="l">
              <a:defRPr sz="4089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299" cy="2166936"/>
          </a:xfrm>
        </p:spPr>
        <p:txBody>
          <a:bodyPr anchor="b"/>
          <a:lstStyle>
            <a:lvl1pPr marL="0" indent="0">
              <a:buNone/>
              <a:defRPr sz="2045">
                <a:solidFill>
                  <a:schemeClr val="tx1">
                    <a:tint val="75000"/>
                  </a:schemeClr>
                </a:solidFill>
              </a:defRPr>
            </a:lvl1pPr>
            <a:lvl2pPr marL="474213" indent="0">
              <a:buNone/>
              <a:defRPr sz="1859">
                <a:solidFill>
                  <a:schemeClr val="tx1">
                    <a:tint val="75000"/>
                  </a:schemeClr>
                </a:solidFill>
              </a:defRPr>
            </a:lvl2pPr>
            <a:lvl3pPr marL="948425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422638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896850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371063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845276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3319488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79370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00027" y="1213029"/>
            <a:ext cx="1740693" cy="3432704"/>
          </a:xfrm>
        </p:spPr>
        <p:txBody>
          <a:bodyPr/>
          <a:lstStyle>
            <a:lvl1pPr>
              <a:defRPr sz="2974"/>
            </a:lvl1pPr>
            <a:lvl2pPr>
              <a:defRPr sz="2416"/>
            </a:lvl2pPr>
            <a:lvl3pPr>
              <a:defRPr sz="2045"/>
            </a:lvl3pPr>
            <a:lvl4pPr>
              <a:defRPr sz="1859"/>
            </a:lvl4pPr>
            <a:lvl5pPr>
              <a:defRPr sz="1859"/>
            </a:lvl5pPr>
            <a:lvl6pPr>
              <a:defRPr sz="1859"/>
            </a:lvl6pPr>
            <a:lvl7pPr>
              <a:defRPr sz="1859"/>
            </a:lvl7pPr>
            <a:lvl8pPr>
              <a:defRPr sz="1859"/>
            </a:lvl8pPr>
            <a:lvl9pPr>
              <a:defRPr sz="185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055019" y="1213029"/>
            <a:ext cx="1741886" cy="3432704"/>
          </a:xfrm>
        </p:spPr>
        <p:txBody>
          <a:bodyPr/>
          <a:lstStyle>
            <a:lvl1pPr>
              <a:defRPr sz="2974"/>
            </a:lvl1pPr>
            <a:lvl2pPr>
              <a:defRPr sz="2416"/>
            </a:lvl2pPr>
            <a:lvl3pPr>
              <a:defRPr sz="2045"/>
            </a:lvl3pPr>
            <a:lvl4pPr>
              <a:defRPr sz="1859"/>
            </a:lvl4pPr>
            <a:lvl5pPr>
              <a:defRPr sz="1859"/>
            </a:lvl5pPr>
            <a:lvl6pPr>
              <a:defRPr sz="1859"/>
            </a:lvl6pPr>
            <a:lvl7pPr>
              <a:defRPr sz="1859"/>
            </a:lvl7pPr>
            <a:lvl8pPr>
              <a:defRPr sz="1859"/>
            </a:lvl8pPr>
            <a:lvl9pPr>
              <a:defRPr sz="185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96702"/>
            <a:ext cx="6172200" cy="16509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899" y="2217386"/>
            <a:ext cx="3030141" cy="924100"/>
          </a:xfrm>
        </p:spPr>
        <p:txBody>
          <a:bodyPr anchor="b"/>
          <a:lstStyle>
            <a:lvl1pPr marL="0" indent="0">
              <a:buNone/>
              <a:defRPr sz="2416" b="1"/>
            </a:lvl1pPr>
            <a:lvl2pPr marL="474213" indent="0">
              <a:buNone/>
              <a:defRPr sz="2045" b="1"/>
            </a:lvl2pPr>
            <a:lvl3pPr marL="948425" indent="0">
              <a:buNone/>
              <a:defRPr sz="1859" b="1"/>
            </a:lvl3pPr>
            <a:lvl4pPr marL="1422638" indent="0">
              <a:buNone/>
              <a:defRPr sz="1673" b="1"/>
            </a:lvl4pPr>
            <a:lvl5pPr marL="1896850" indent="0">
              <a:buNone/>
              <a:defRPr sz="1673" b="1"/>
            </a:lvl5pPr>
            <a:lvl6pPr marL="2371063" indent="0">
              <a:buNone/>
              <a:defRPr sz="1673" b="1"/>
            </a:lvl6pPr>
            <a:lvl7pPr marL="2845276" indent="0">
              <a:buNone/>
              <a:defRPr sz="1673" b="1"/>
            </a:lvl7pPr>
            <a:lvl8pPr marL="3319488" indent="0">
              <a:buNone/>
              <a:defRPr sz="1673" b="1"/>
            </a:lvl8pPr>
            <a:lvl9pPr marL="3793701" indent="0">
              <a:buNone/>
              <a:defRPr sz="167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899" y="3141486"/>
            <a:ext cx="3030141" cy="5707415"/>
          </a:xfrm>
        </p:spPr>
        <p:txBody>
          <a:bodyPr/>
          <a:lstStyle>
            <a:lvl1pPr>
              <a:defRPr sz="2416"/>
            </a:lvl1pPr>
            <a:lvl2pPr>
              <a:defRPr sz="2045"/>
            </a:lvl2pPr>
            <a:lvl3pPr>
              <a:defRPr sz="1859"/>
            </a:lvl3pPr>
            <a:lvl4pPr>
              <a:defRPr sz="1673"/>
            </a:lvl4pPr>
            <a:lvl5pPr>
              <a:defRPr sz="1673"/>
            </a:lvl5pPr>
            <a:lvl6pPr>
              <a:defRPr sz="1673"/>
            </a:lvl6pPr>
            <a:lvl7pPr>
              <a:defRPr sz="1673"/>
            </a:lvl7pPr>
            <a:lvl8pPr>
              <a:defRPr sz="1673"/>
            </a:lvl8pPr>
            <a:lvl9pPr>
              <a:defRPr sz="167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217386"/>
            <a:ext cx="3031331" cy="924100"/>
          </a:xfrm>
        </p:spPr>
        <p:txBody>
          <a:bodyPr anchor="b"/>
          <a:lstStyle>
            <a:lvl1pPr marL="0" indent="0">
              <a:buNone/>
              <a:defRPr sz="2416" b="1"/>
            </a:lvl1pPr>
            <a:lvl2pPr marL="474213" indent="0">
              <a:buNone/>
              <a:defRPr sz="2045" b="1"/>
            </a:lvl2pPr>
            <a:lvl3pPr marL="948425" indent="0">
              <a:buNone/>
              <a:defRPr sz="1859" b="1"/>
            </a:lvl3pPr>
            <a:lvl4pPr marL="1422638" indent="0">
              <a:buNone/>
              <a:defRPr sz="1673" b="1"/>
            </a:lvl4pPr>
            <a:lvl5pPr marL="1896850" indent="0">
              <a:buNone/>
              <a:defRPr sz="1673" b="1"/>
            </a:lvl5pPr>
            <a:lvl6pPr marL="2371063" indent="0">
              <a:buNone/>
              <a:defRPr sz="1673" b="1"/>
            </a:lvl6pPr>
            <a:lvl7pPr marL="2845276" indent="0">
              <a:buNone/>
              <a:defRPr sz="1673" b="1"/>
            </a:lvl7pPr>
            <a:lvl8pPr marL="3319488" indent="0">
              <a:buNone/>
              <a:defRPr sz="1673" b="1"/>
            </a:lvl8pPr>
            <a:lvl9pPr marL="3793701" indent="0">
              <a:buNone/>
              <a:defRPr sz="167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5"/>
          </a:xfrm>
        </p:spPr>
        <p:txBody>
          <a:bodyPr/>
          <a:lstStyle>
            <a:lvl1pPr>
              <a:defRPr sz="2416"/>
            </a:lvl1pPr>
            <a:lvl2pPr>
              <a:defRPr sz="2045"/>
            </a:lvl2pPr>
            <a:lvl3pPr>
              <a:defRPr sz="1859"/>
            </a:lvl3pPr>
            <a:lvl4pPr>
              <a:defRPr sz="1673"/>
            </a:lvl4pPr>
            <a:lvl5pPr>
              <a:defRPr sz="1673"/>
            </a:lvl5pPr>
            <a:lvl6pPr>
              <a:defRPr sz="1673"/>
            </a:lvl6pPr>
            <a:lvl7pPr>
              <a:defRPr sz="1673"/>
            </a:lvl7pPr>
            <a:lvl8pPr>
              <a:defRPr sz="1673"/>
            </a:lvl8pPr>
            <a:lvl9pPr>
              <a:defRPr sz="167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6" cy="1678515"/>
          </a:xfrm>
        </p:spPr>
        <p:txBody>
          <a:bodyPr anchor="b"/>
          <a:lstStyle>
            <a:lvl1pPr algn="l">
              <a:defRPr sz="2045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346"/>
            </a:lvl1pPr>
            <a:lvl2pPr>
              <a:defRPr sz="2974"/>
            </a:lvl2pPr>
            <a:lvl3pPr>
              <a:defRPr sz="2416"/>
            </a:lvl3pPr>
            <a:lvl4pPr>
              <a:defRPr sz="2045"/>
            </a:lvl4pPr>
            <a:lvl5pPr>
              <a:defRPr sz="2045"/>
            </a:lvl5pPr>
            <a:lvl6pPr>
              <a:defRPr sz="2045"/>
            </a:lvl6pPr>
            <a:lvl7pPr>
              <a:defRPr sz="2045"/>
            </a:lvl7pPr>
            <a:lvl8pPr>
              <a:defRPr sz="2045"/>
            </a:lvl8pPr>
            <a:lvl9pPr>
              <a:defRPr sz="204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6" cy="6775979"/>
          </a:xfrm>
        </p:spPr>
        <p:txBody>
          <a:bodyPr/>
          <a:lstStyle>
            <a:lvl1pPr marL="0" indent="0">
              <a:buNone/>
              <a:defRPr sz="1487"/>
            </a:lvl1pPr>
            <a:lvl2pPr marL="474213" indent="0">
              <a:buNone/>
              <a:defRPr sz="1301"/>
            </a:lvl2pPr>
            <a:lvl3pPr marL="948425" indent="0">
              <a:buNone/>
              <a:defRPr sz="1115"/>
            </a:lvl3pPr>
            <a:lvl4pPr marL="1422638" indent="0">
              <a:buNone/>
              <a:defRPr sz="929"/>
            </a:lvl4pPr>
            <a:lvl5pPr marL="1896850" indent="0">
              <a:buNone/>
              <a:defRPr sz="929"/>
            </a:lvl5pPr>
            <a:lvl6pPr marL="2371063" indent="0">
              <a:buNone/>
              <a:defRPr sz="929"/>
            </a:lvl6pPr>
            <a:lvl7pPr marL="2845276" indent="0">
              <a:buNone/>
              <a:defRPr sz="929"/>
            </a:lvl7pPr>
            <a:lvl8pPr marL="3319488" indent="0">
              <a:buNone/>
              <a:defRPr sz="929"/>
            </a:lvl8pPr>
            <a:lvl9pPr marL="3793701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1"/>
            <a:ext cx="4114800" cy="818620"/>
          </a:xfrm>
        </p:spPr>
        <p:txBody>
          <a:bodyPr anchor="b"/>
          <a:lstStyle>
            <a:lvl1pPr algn="l">
              <a:defRPr sz="2045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7" y="885120"/>
            <a:ext cx="4114800" cy="5943600"/>
          </a:xfrm>
        </p:spPr>
        <p:txBody>
          <a:bodyPr/>
          <a:lstStyle>
            <a:lvl1pPr marL="0" indent="0">
              <a:buNone/>
              <a:defRPr sz="3346"/>
            </a:lvl1pPr>
            <a:lvl2pPr marL="474213" indent="0">
              <a:buNone/>
              <a:defRPr sz="2974"/>
            </a:lvl2pPr>
            <a:lvl3pPr marL="948425" indent="0">
              <a:buNone/>
              <a:defRPr sz="2416"/>
            </a:lvl3pPr>
            <a:lvl4pPr marL="1422638" indent="0">
              <a:buNone/>
              <a:defRPr sz="2045"/>
            </a:lvl4pPr>
            <a:lvl5pPr marL="1896850" indent="0">
              <a:buNone/>
              <a:defRPr sz="2045"/>
            </a:lvl5pPr>
            <a:lvl6pPr marL="2371063" indent="0">
              <a:buNone/>
              <a:defRPr sz="2045"/>
            </a:lvl6pPr>
            <a:lvl7pPr marL="2845276" indent="0">
              <a:buNone/>
              <a:defRPr sz="2045"/>
            </a:lvl7pPr>
            <a:lvl8pPr marL="3319488" indent="0">
              <a:buNone/>
              <a:defRPr sz="2045"/>
            </a:lvl8pPr>
            <a:lvl9pPr marL="3793701" indent="0">
              <a:buNone/>
              <a:defRPr sz="204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7" y="7752821"/>
            <a:ext cx="4114800" cy="1162580"/>
          </a:xfrm>
        </p:spPr>
        <p:txBody>
          <a:bodyPr/>
          <a:lstStyle>
            <a:lvl1pPr marL="0" indent="0">
              <a:buNone/>
              <a:defRPr sz="1487"/>
            </a:lvl1pPr>
            <a:lvl2pPr marL="474213" indent="0">
              <a:buNone/>
              <a:defRPr sz="1301"/>
            </a:lvl2pPr>
            <a:lvl3pPr marL="948425" indent="0">
              <a:buNone/>
              <a:defRPr sz="1115"/>
            </a:lvl3pPr>
            <a:lvl4pPr marL="1422638" indent="0">
              <a:buNone/>
              <a:defRPr sz="929"/>
            </a:lvl4pPr>
            <a:lvl5pPr marL="1896850" indent="0">
              <a:buNone/>
              <a:defRPr sz="929"/>
            </a:lvl5pPr>
            <a:lvl6pPr marL="2371063" indent="0">
              <a:buNone/>
              <a:defRPr sz="929"/>
            </a:lvl6pPr>
            <a:lvl7pPr marL="2845276" indent="0">
              <a:buNone/>
              <a:defRPr sz="929"/>
            </a:lvl7pPr>
            <a:lvl8pPr marL="3319488" indent="0">
              <a:buNone/>
              <a:defRPr sz="929"/>
            </a:lvl8pPr>
            <a:lvl9pPr marL="3793701" indent="0">
              <a:buNone/>
              <a:defRPr sz="92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4" y="396702"/>
            <a:ext cx="6172200" cy="1650999"/>
          </a:xfrm>
          <a:prstGeom prst="rect">
            <a:avLst/>
          </a:prstGeom>
        </p:spPr>
        <p:txBody>
          <a:bodyPr vert="horz" lIns="51024" tIns="25512" rIns="51024" bIns="2551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4" y="2311405"/>
            <a:ext cx="6172200" cy="6537503"/>
          </a:xfrm>
          <a:prstGeom prst="rect">
            <a:avLst/>
          </a:prstGeom>
        </p:spPr>
        <p:txBody>
          <a:bodyPr vert="horz" lIns="51024" tIns="25512" rIns="51024" bIns="255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4" y="9181399"/>
            <a:ext cx="1600200" cy="527404"/>
          </a:xfrm>
          <a:prstGeom prst="rect">
            <a:avLst/>
          </a:prstGeom>
        </p:spPr>
        <p:txBody>
          <a:bodyPr vert="horz" lIns="51024" tIns="25512" rIns="51024" bIns="25512" rtlCol="0" anchor="ctr"/>
          <a:lstStyle>
            <a:lvl1pPr algn="l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A896-6140-43E1-9771-A8C8293FF1A5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2" y="9181399"/>
            <a:ext cx="2171699" cy="527404"/>
          </a:xfrm>
          <a:prstGeom prst="rect">
            <a:avLst/>
          </a:prstGeom>
        </p:spPr>
        <p:txBody>
          <a:bodyPr vert="horz" lIns="51024" tIns="25512" rIns="51024" bIns="25512" rtlCol="0" anchor="ctr"/>
          <a:lstStyle>
            <a:lvl1pPr algn="ct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4" y="9181399"/>
            <a:ext cx="1600200" cy="527404"/>
          </a:xfrm>
          <a:prstGeom prst="rect">
            <a:avLst/>
          </a:prstGeom>
        </p:spPr>
        <p:txBody>
          <a:bodyPr vert="horz" lIns="51024" tIns="25512" rIns="51024" bIns="25512" rtlCol="0" anchor="ctr"/>
          <a:lstStyle>
            <a:lvl1pPr algn="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C286-872D-442C-A760-02D08898FD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8425" rtl="0" eaLnBrk="1" latinLnBrk="0" hangingPunct="1">
        <a:spcBef>
          <a:spcPct val="0"/>
        </a:spcBef>
        <a:buNone/>
        <a:defRPr kumimoji="1" sz="46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59" indent="-355659" algn="l" defTabSz="948425" rtl="0" eaLnBrk="1" latinLnBrk="0" hangingPunct="1">
        <a:spcBef>
          <a:spcPct val="20000"/>
        </a:spcBef>
        <a:buFont typeface="Arial" pitchFamily="34" charset="0"/>
        <a:buChar char="•"/>
        <a:defRPr kumimoji="1" sz="3346" kern="1200">
          <a:solidFill>
            <a:schemeClr val="tx1"/>
          </a:solidFill>
          <a:latin typeface="+mn-lt"/>
          <a:ea typeface="+mn-ea"/>
          <a:cs typeface="+mn-cs"/>
        </a:defRPr>
      </a:lvl1pPr>
      <a:lvl2pPr marL="770595" indent="-296384" algn="l" defTabSz="948425" rtl="0" eaLnBrk="1" latinLnBrk="0" hangingPunct="1">
        <a:spcBef>
          <a:spcPct val="20000"/>
        </a:spcBef>
        <a:buFont typeface="Arial" pitchFamily="34" charset="0"/>
        <a:buChar char="–"/>
        <a:defRPr kumimoji="1" sz="2974" kern="1200">
          <a:solidFill>
            <a:schemeClr val="tx1"/>
          </a:solidFill>
          <a:latin typeface="+mn-lt"/>
          <a:ea typeface="+mn-ea"/>
          <a:cs typeface="+mn-cs"/>
        </a:defRPr>
      </a:lvl2pPr>
      <a:lvl3pPr marL="1185531" indent="-237107" algn="l" defTabSz="948425" rtl="0" eaLnBrk="1" latinLnBrk="0" hangingPunct="1">
        <a:spcBef>
          <a:spcPct val="20000"/>
        </a:spcBef>
        <a:buFont typeface="Arial" pitchFamily="34" charset="0"/>
        <a:buChar char="•"/>
        <a:defRPr kumimoji="1" sz="2416" kern="1200">
          <a:solidFill>
            <a:schemeClr val="tx1"/>
          </a:solidFill>
          <a:latin typeface="+mn-lt"/>
          <a:ea typeface="+mn-ea"/>
          <a:cs typeface="+mn-cs"/>
        </a:defRPr>
      </a:lvl3pPr>
      <a:lvl4pPr marL="1659745" indent="-237107" algn="l" defTabSz="948425" rtl="0" eaLnBrk="1" latinLnBrk="0" hangingPunct="1">
        <a:spcBef>
          <a:spcPct val="20000"/>
        </a:spcBef>
        <a:buFont typeface="Arial" pitchFamily="34" charset="0"/>
        <a:buChar char="–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4pPr>
      <a:lvl5pPr marL="2133956" indent="-237107" algn="l" defTabSz="948425" rtl="0" eaLnBrk="1" latinLnBrk="0" hangingPunct="1">
        <a:spcBef>
          <a:spcPct val="20000"/>
        </a:spcBef>
        <a:buFont typeface="Arial" pitchFamily="34" charset="0"/>
        <a:buChar char="»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5pPr>
      <a:lvl6pPr marL="2608170" indent="-237107" algn="l" defTabSz="948425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6pPr>
      <a:lvl7pPr marL="3082381" indent="-237107" algn="l" defTabSz="948425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7pPr>
      <a:lvl8pPr marL="3556594" indent="-237107" algn="l" defTabSz="948425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8pPr>
      <a:lvl9pPr marL="4030808" indent="-237107" algn="l" defTabSz="948425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1pPr>
      <a:lvl2pPr marL="474213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2pPr>
      <a:lvl3pPr marL="948425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3pPr>
      <a:lvl4pPr marL="1422638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4pPr>
      <a:lvl5pPr marL="1896850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5pPr>
      <a:lvl6pPr marL="2371063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6pPr>
      <a:lvl7pPr marL="2845276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7pPr>
      <a:lvl8pPr marL="3319488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8pPr>
      <a:lvl9pPr marL="3793701" algn="l" defTabSz="948425" rtl="0" eaLnBrk="1" latinLnBrk="0" hangingPunct="1">
        <a:defRPr kumimoji="1" sz="18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144688"/>
            <a:ext cx="6858000" cy="1296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9969" tIns="84984" rIns="169969" bIns="849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489">
              <a:solidFill>
                <a:schemeClr val="tx1"/>
              </a:solidFill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55179" y="591014"/>
            <a:ext cx="5362487" cy="40154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510235" rtl="0" eaLnBrk="1" latinLnBrk="0" hangingPunct="1">
              <a:spcBef>
                <a:spcPct val="0"/>
              </a:spcBef>
              <a:buNone/>
              <a:defRPr kumimoji="1"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5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薬局機能強化・連携体制構築事業（薬薬連携推進整備）研修会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32048" y="3440832"/>
            <a:ext cx="6048672" cy="25202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91338" indent="-191338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566" indent="-15944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779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91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8029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03147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826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1338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8500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19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30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19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35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）</a:t>
            </a:r>
            <a:endParaRPr lang="en-US" altLang="ja-JP" sz="1000" dirty="0" smtClean="0"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開会挨拶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医療安全管理委員会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1000" dirty="0">
                <a:latin typeface="Century" panose="02040604050505020304" pitchFamily="18" charset="0"/>
                <a:ea typeface="Meiryo UI" panose="020B0604030504040204" pitchFamily="50" charset="-128"/>
              </a:rPr>
              <a:t>（</a:t>
            </a:r>
            <a:r>
              <a:rPr lang="en-US" altLang="ja-JP" sz="1000" dirty="0">
                <a:latin typeface="Century" panose="02040604050505020304" pitchFamily="18" charset="0"/>
                <a:ea typeface="Meiryo UI" panose="020B0604030504040204" pitchFamily="50" charset="-128"/>
              </a:rPr>
              <a:t>19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35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21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05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）</a:t>
            </a:r>
            <a:endParaRPr lang="en-US" altLang="ja-JP" sz="1000" dirty="0"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特別講演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座長：市立敦賀病院 医療支援部長　荒木 隆一 先生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24000" indent="3240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クイズで学ぶ 腎臓病薬物療法の世界　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in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福井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 marL="342900" indent="0" algn="r">
              <a:spcBef>
                <a:spcPts val="0"/>
              </a:spcBef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特定医療法人 仁真会 白鷺病院 薬剤科長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古久保 拓 先生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21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05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Century" panose="02040604050505020304" pitchFamily="18" charset="0"/>
                <a:ea typeface="Meiryo UI" panose="020B0604030504040204" pitchFamily="50" charset="-128"/>
              </a:rPr>
              <a:t>21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Century" panose="02040604050505020304" pitchFamily="18" charset="0"/>
                <a:ea typeface="Meiryo UI" panose="020B0604030504040204" pitchFamily="50" charset="-128"/>
              </a:rPr>
              <a:t>）</a:t>
            </a:r>
            <a:endParaRPr lang="en-US" altLang="ja-JP" sz="1000" dirty="0">
              <a:latin typeface="Century" panose="02040604050505020304" pitchFamily="18" charset="0"/>
              <a:ea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閉会挨拶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					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医療安全管理委員会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0160" y="2072680"/>
            <a:ext cx="2448272" cy="10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9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59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880164" y="72608"/>
            <a:ext cx="1873881" cy="401546"/>
          </a:xfrm>
          <a:prstGeom prst="rect">
            <a:avLst/>
          </a:prstGeom>
        </p:spPr>
        <p:txBody>
          <a:bodyPr anchor="ctr">
            <a:noAutofit/>
          </a:bodyPr>
          <a:lstStyle>
            <a:lvl1pPr marL="191338" indent="-191338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566" indent="-15944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779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91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8029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03147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826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1338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8500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令和２年１月８日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25916" y="128464"/>
            <a:ext cx="1070836" cy="401546"/>
          </a:xfrm>
          <a:prstGeom prst="rect">
            <a:avLst/>
          </a:prstGeom>
        </p:spPr>
        <p:txBody>
          <a:bodyPr anchor="ctr">
            <a:noAutofit/>
          </a:bodyPr>
          <a:lstStyle>
            <a:lvl1pPr marL="191338" indent="-191338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566" indent="-15944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779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91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8029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03147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826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1338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8500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会員各位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4077072" y="318566"/>
            <a:ext cx="2676973" cy="385962"/>
          </a:xfrm>
          <a:prstGeom prst="rect">
            <a:avLst/>
          </a:prstGeom>
        </p:spPr>
        <p:txBody>
          <a:bodyPr anchor="ctr">
            <a:noAutofit/>
          </a:bodyPr>
          <a:lstStyle>
            <a:lvl1pPr marL="191338" indent="-191338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566" indent="-15944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779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91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8029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03147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826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1338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8500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　福井県薬剤師会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2784" y="920552"/>
            <a:ext cx="6692525" cy="6692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510235" rtl="0" eaLnBrk="1" latinLnBrk="0" hangingPunct="1">
              <a:spcBef>
                <a:spcPct val="0"/>
              </a:spcBef>
              <a:buNone/>
              <a:defRPr kumimoji="1"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＜基本のキ実践編＞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腎排泄薬剤の適正使用を学ぶ研修会</a:t>
            </a:r>
            <a:endPara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04664" y="6859116"/>
            <a:ext cx="1152128" cy="288032"/>
            <a:chOff x="548680" y="8985448"/>
            <a:chExt cx="1152128" cy="288032"/>
          </a:xfrm>
        </p:grpSpPr>
        <p:sp>
          <p:nvSpPr>
            <p:cNvPr id="12" name="円/楕円 11"/>
            <p:cNvSpPr/>
            <p:nvPr/>
          </p:nvSpPr>
          <p:spPr>
            <a:xfrm>
              <a:off x="1412776" y="8985448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ホームベース 10"/>
            <p:cNvSpPr/>
            <p:nvPr/>
          </p:nvSpPr>
          <p:spPr>
            <a:xfrm>
              <a:off x="548680" y="8985448"/>
              <a:ext cx="1008112" cy="288032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8680" y="8985448"/>
              <a:ext cx="144016" cy="2880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7" name="直線コネクタ 16"/>
          <p:cNvCxnSpPr/>
          <p:nvPr/>
        </p:nvCxnSpPr>
        <p:spPr>
          <a:xfrm>
            <a:off x="116632" y="6753200"/>
            <a:ext cx="662473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サブタイトル 2"/>
          <p:cNvSpPr txBox="1">
            <a:spLocks/>
          </p:cNvSpPr>
          <p:nvPr/>
        </p:nvSpPr>
        <p:spPr>
          <a:xfrm>
            <a:off x="2401838" y="6609184"/>
            <a:ext cx="2059657" cy="216024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191338" indent="-191338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566" indent="-15944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779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91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8029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03147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826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1338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8500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切り取らずにこのまま送信してください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8680" y="6868641"/>
            <a:ext cx="648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返信先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56792" y="686864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FAX:0776-27-4077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3861048" y="6859116"/>
            <a:ext cx="1152128" cy="288032"/>
            <a:chOff x="548680" y="8985448"/>
            <a:chExt cx="1152128" cy="288032"/>
          </a:xfrm>
        </p:grpSpPr>
        <p:sp>
          <p:nvSpPr>
            <p:cNvPr id="24" name="円/楕円 23"/>
            <p:cNvSpPr/>
            <p:nvPr/>
          </p:nvSpPr>
          <p:spPr>
            <a:xfrm>
              <a:off x="1412776" y="8985448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ホームベース 24"/>
            <p:cNvSpPr/>
            <p:nvPr/>
          </p:nvSpPr>
          <p:spPr>
            <a:xfrm>
              <a:off x="548680" y="8985448"/>
              <a:ext cx="1008112" cy="288032"/>
            </a:xfrm>
            <a:prstGeom prst="homePlat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48680" y="8985448"/>
              <a:ext cx="144016" cy="2880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4005064" y="6868641"/>
            <a:ext cx="648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期限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13176" y="686864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08920" y="7179438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施設名：　　　　　　　　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　　　　　　　　</a:t>
            </a:r>
          </a:p>
        </p:txBody>
      </p:sp>
      <p:cxnSp>
        <p:nvCxnSpPr>
          <p:cNvPr id="31" name="直線コネクタ 30"/>
          <p:cNvCxnSpPr/>
          <p:nvPr/>
        </p:nvCxnSpPr>
        <p:spPr>
          <a:xfrm>
            <a:off x="2708920" y="7429370"/>
            <a:ext cx="3744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345"/>
              </p:ext>
            </p:extLst>
          </p:nvPr>
        </p:nvGraphicFramePr>
        <p:xfrm>
          <a:off x="404665" y="7473280"/>
          <a:ext cx="6048670" cy="487680"/>
        </p:xfrm>
        <a:graphic>
          <a:graphicData uri="http://schemas.openxmlformats.org/drawingml/2006/table">
            <a:tbl>
              <a:tblPr firstRow="1" bandRow="1"/>
              <a:tblGrid>
                <a:gridCol w="5292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49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1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薬剤師免許番号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会員・非会員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48425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48425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薬剤師免許番号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48425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48425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会員・非会員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433239" y="5961112"/>
            <a:ext cx="597666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研修シール：日本薬剤師研修センター生涯研修制度１単位、日病薬病院薬学認定薬剤師制度１単位 申請中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会　　　費：県薬会員・病薬会員・未就業薬剤師登録者は無料、非会員は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0185" y="6355060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共催：（一社）福井県薬剤師会・福井県病院薬剤師会</a:t>
            </a:r>
          </a:p>
        </p:txBody>
      </p:sp>
      <p:sp>
        <p:nvSpPr>
          <p:cNvPr id="39" name="円/楕円 38"/>
          <p:cNvSpPr/>
          <p:nvPr/>
        </p:nvSpPr>
        <p:spPr>
          <a:xfrm>
            <a:off x="1152128" y="2474183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ホームベース 39"/>
          <p:cNvSpPr/>
          <p:nvPr/>
        </p:nvSpPr>
        <p:spPr>
          <a:xfrm>
            <a:off x="288032" y="2474183"/>
            <a:ext cx="1008112" cy="288032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88032" y="2474183"/>
            <a:ext cx="1440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2048" y="2483708"/>
            <a:ext cx="648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　時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996952" y="2474183"/>
            <a:ext cx="3356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（木）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19:30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21:10</a:t>
            </a:r>
            <a:endParaRPr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1152128" y="3031197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ホームベース 45"/>
          <p:cNvSpPr/>
          <p:nvPr/>
        </p:nvSpPr>
        <p:spPr>
          <a:xfrm>
            <a:off x="288032" y="3031197"/>
            <a:ext cx="1008112" cy="288032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288032" y="3031197"/>
            <a:ext cx="1440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2048" y="3040722"/>
            <a:ext cx="648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　所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56184" y="2968714"/>
            <a:ext cx="501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ハピリンホール　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福井市中央１丁目２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404664" y="1640632"/>
            <a:ext cx="6192688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191338" indent="-191338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566" indent="-15944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779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91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8029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03147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8264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13382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8500" indent="-127559" algn="l" defTabSz="510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透析患者の薬物療法の第一人者である、古久保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先生による特別講演です。嶺南での講演が大変好評でしたので、嶺北でも講演していただくことになりました。貴重な機会ですので、是非ご参加ください。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0648" y="8049344"/>
            <a:ext cx="633670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＜重要なお知らせ＞</a:t>
            </a:r>
            <a:endParaRPr lang="ja-JP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日本薬剤師研修センター生涯研修制度における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「研修シールの交付を希望する場合」</a:t>
            </a:r>
            <a:r>
              <a:rPr lang="ja-JP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必ず「薬剤師免許番号」をご記入</a:t>
            </a:r>
            <a:r>
              <a:rPr lang="ja-JP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ください。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記載のない場合、</a:t>
            </a:r>
            <a:r>
              <a:rPr lang="ja-JP" altLang="ja-JP" sz="1100" b="1" u="dbl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期限までに</a:t>
            </a:r>
            <a:r>
              <a:rPr lang="en-US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ja-JP" sz="1100" u="sng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での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事前参加申し込みが確認できない場合は、研修シールをお渡しできません。</a:t>
            </a:r>
            <a:r>
              <a:rPr lang="ja-JP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ご注意ください。</a:t>
            </a:r>
          </a:p>
          <a:p>
            <a:r>
              <a:rPr lang="ja-JP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また、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研修会当日は、「事前に</a:t>
            </a:r>
            <a:r>
              <a:rPr lang="en-US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した本紙」および「本人確認書類（</a:t>
            </a:r>
            <a:r>
              <a:rPr lang="ja-JP" altLang="ja-JP" sz="1100" u="sng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運転免許</a:t>
            </a:r>
            <a:r>
              <a:rPr lang="ja-JP" altLang="en-US" sz="1100" u="sng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証</a:t>
            </a:r>
            <a:r>
              <a:rPr lang="ja-JP" altLang="ja-JP" sz="1100" u="sng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ja-JP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保険証等）」をご持参ください。</a:t>
            </a:r>
            <a:endParaRPr lang="ja-JP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なお、個人情報（参加者氏名、薬剤師免許番号）は、研修会終了後、受講者名簿として、日本薬剤師研修センターに報告します。予めご了承の上、お申し込みください。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27" name="角丸四角形 9"/>
          <p:cNvSpPr>
            <a:spLocks noChangeArrowheads="1"/>
          </p:cNvSpPr>
          <p:nvPr/>
        </p:nvSpPr>
        <p:spPr bwMode="auto">
          <a:xfrm>
            <a:off x="260649" y="8055733"/>
            <a:ext cx="6336703" cy="1529467"/>
          </a:xfrm>
          <a:prstGeom prst="roundRect">
            <a:avLst>
              <a:gd name="adj" fmla="val 6248"/>
            </a:avLst>
          </a:prstGeom>
          <a:noFill/>
          <a:ln w="25400" cmpd="dbl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6174797"/>
      </p:ext>
    </p:extLst>
  </p:cSld>
  <p:clrMapOvr>
    <a:masterClrMapping/>
  </p:clrMapOvr>
</p:sld>
</file>

<file path=ppt/theme/theme1.xml><?xml version="1.0" encoding="utf-8"?>
<a:theme xmlns:a="http://schemas.openxmlformats.org/drawingml/2006/main" name="181116医療安全シンポ案内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116医療安全シンポ案内" id="{3E8F5643-4F62-4BCE-9E86-03628DCFD4E7}" vid="{A9643C2D-8719-4D9A-9D36-D2E6B69ECCC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C03D301-297E-426C-BB1C-C71849BDC7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181116医療安全シンポ案内</Template>
  <TotalTime>0</TotalTime>
  <Words>190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Century</vt:lpstr>
      <vt:lpstr>181116医療安全シンポ案内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2018-09-25T00:03:18Z</dcterms:created>
  <dcterms:modified xsi:type="dcterms:W3CDTF">2020-01-07T07:58:34Z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TC102866239990</vt:lpwstr>
  </property>
</Properties>
</file>