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notesMasterIdLst>
    <p:notesMasterId r:id="rId4"/>
  </p:notesMasterIdLst>
  <p:sldIdLst>
    <p:sldId id="259" r:id="rId2"/>
    <p:sldId id="260" r:id="rId3"/>
  </p:sldIdLst>
  <p:sldSz cx="6858000" cy="9144000" type="screen4x3"/>
  <p:notesSz cx="9866313" cy="673576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FFFF66"/>
    <a:srgbClr val="FB8005"/>
    <a:srgbClr val="3A1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692" y="1368"/>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4275138" cy="33655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588000" y="0"/>
            <a:ext cx="4276725" cy="336550"/>
          </a:xfrm>
          <a:prstGeom prst="rect">
            <a:avLst/>
          </a:prstGeom>
        </p:spPr>
        <p:txBody>
          <a:bodyPr vert="horz" lIns="91440" tIns="45720" rIns="91440" bIns="45720" rtlCol="0"/>
          <a:lstStyle>
            <a:lvl1pPr algn="r">
              <a:defRPr sz="1200"/>
            </a:lvl1pPr>
          </a:lstStyle>
          <a:p>
            <a:fld id="{BC0FE404-AAC5-4E0C-AE67-B07554FD1769}" type="datetimeFigureOut">
              <a:rPr kumimoji="1" lang="ja-JP" altLang="en-US" smtClean="0"/>
              <a:t>2018/6/11</a:t>
            </a:fld>
            <a:endParaRPr kumimoji="1" lang="ja-JP" altLang="en-US"/>
          </a:p>
        </p:txBody>
      </p:sp>
      <p:sp>
        <p:nvSpPr>
          <p:cNvPr id="4" name="スライド イメージ プレースホルダー 3"/>
          <p:cNvSpPr>
            <a:spLocks noGrp="1" noRot="1" noChangeAspect="1"/>
          </p:cNvSpPr>
          <p:nvPr>
            <p:ph type="sldImg" idx="2"/>
          </p:nvPr>
        </p:nvSpPr>
        <p:spPr>
          <a:xfrm>
            <a:off x="3986213" y="504825"/>
            <a:ext cx="1893887" cy="252571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87425" y="3198813"/>
            <a:ext cx="7893050" cy="3032125"/>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6397625"/>
            <a:ext cx="4275138" cy="33655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588000" y="6397625"/>
            <a:ext cx="4276725" cy="336550"/>
          </a:xfrm>
          <a:prstGeom prst="rect">
            <a:avLst/>
          </a:prstGeom>
        </p:spPr>
        <p:txBody>
          <a:bodyPr vert="horz" lIns="91440" tIns="45720" rIns="91440" bIns="45720" rtlCol="0" anchor="b"/>
          <a:lstStyle>
            <a:lvl1pPr algn="r">
              <a:defRPr sz="1200"/>
            </a:lvl1pPr>
          </a:lstStyle>
          <a:p>
            <a:fld id="{EB4384F8-B044-495D-966F-9046580BD888}" type="slidenum">
              <a:rPr kumimoji="1" lang="ja-JP" altLang="en-US" smtClean="0"/>
              <a:t>‹#›</a:t>
            </a:fld>
            <a:endParaRPr kumimoji="1" lang="ja-JP" altLang="en-US"/>
          </a:p>
        </p:txBody>
      </p:sp>
    </p:spTree>
    <p:extLst>
      <p:ext uri="{BB962C8B-B14F-4D97-AF65-F5344CB8AC3E}">
        <p14:creationId xmlns:p14="http://schemas.microsoft.com/office/powerpoint/2010/main" val="313579653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39916"/>
            <a:ext cx="5829300" cy="1960685"/>
          </a:xfrm>
          <a:prstGeom prst="rect">
            <a:avLst/>
          </a:prstGeom>
        </p:spPr>
        <p:txBody>
          <a:body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1028700" y="5181600"/>
            <a:ext cx="4800600" cy="2337289"/>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マスター サブタイトルの書式設定</a:t>
            </a:r>
            <a:endParaRPr lang="ja-JP" altLang="en-US"/>
          </a:p>
        </p:txBody>
      </p:sp>
    </p:spTree>
    <p:extLst>
      <p:ext uri="{BB962C8B-B14F-4D97-AF65-F5344CB8AC3E}">
        <p14:creationId xmlns:p14="http://schemas.microsoft.com/office/powerpoint/2010/main" val="19704315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6346"/>
            <a:ext cx="6172200" cy="1524000"/>
          </a:xfrm>
          <a:prstGeom prst="rect">
            <a:avLst/>
          </a:prstGeom>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342900" y="2133600"/>
            <a:ext cx="6172200" cy="6034454"/>
          </a:xfrm>
          <a:prstGeom prst="rect">
            <a:avLst/>
          </a:prstGeo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15234754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66346"/>
            <a:ext cx="1543050" cy="7801708"/>
          </a:xfrm>
          <a:prstGeom prst="rect">
            <a:avLst/>
          </a:prstGeo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342900" y="366346"/>
            <a:ext cx="4476750" cy="7801708"/>
          </a:xfrm>
          <a:prstGeom prst="rect">
            <a:avLst/>
          </a:prstGeo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16563130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6346"/>
            <a:ext cx="6172200" cy="1524000"/>
          </a:xfrm>
          <a:prstGeom prst="rect">
            <a:avLst/>
          </a:prstGeom>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42900" y="2133600"/>
            <a:ext cx="6172200" cy="6034454"/>
          </a:xfrm>
          <a:prstGeom prst="rect">
            <a:avLst/>
          </a:prstGeo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39912483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338" y="5876193"/>
            <a:ext cx="5829300" cy="1815612"/>
          </a:xfrm>
          <a:prstGeom prst="rect">
            <a:avLst/>
          </a:prstGeo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541338" y="3875943"/>
            <a:ext cx="5829300" cy="2000250"/>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Tree>
    <p:extLst>
      <p:ext uri="{BB962C8B-B14F-4D97-AF65-F5344CB8AC3E}">
        <p14:creationId xmlns:p14="http://schemas.microsoft.com/office/powerpoint/2010/main" val="28783814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6346"/>
            <a:ext cx="6172200" cy="1524000"/>
          </a:xfrm>
          <a:prstGeom prst="rect">
            <a:avLst/>
          </a:prstGeom>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342900" y="2133600"/>
            <a:ext cx="3009900" cy="6034454"/>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3505200" y="2133600"/>
            <a:ext cx="3009900" cy="6034454"/>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217768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6346"/>
            <a:ext cx="6172200" cy="1524000"/>
          </a:xfrm>
          <a:prstGeom prst="rect">
            <a:avLst/>
          </a:prstGeom>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342900" y="2047143"/>
            <a:ext cx="3030538" cy="852854"/>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342900" y="2899997"/>
            <a:ext cx="3030538" cy="5268057"/>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3484564" y="2047143"/>
            <a:ext cx="3030537" cy="852854"/>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3484564" y="2899997"/>
            <a:ext cx="3030537" cy="5268057"/>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3485537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6346"/>
            <a:ext cx="6172200" cy="1524000"/>
          </a:xfrm>
          <a:prstGeom prst="rect">
            <a:avLst/>
          </a:prstGeom>
        </p:spPr>
        <p:txBody>
          <a:bodyPr/>
          <a:lstStyle/>
          <a:p>
            <a:r>
              <a:rPr lang="ja-JP" altLang="en-US" smtClean="0"/>
              <a:t>マスター タイトルの書式設定</a:t>
            </a:r>
            <a:endParaRPr lang="ja-JP" altLang="en-US"/>
          </a:p>
        </p:txBody>
      </p:sp>
    </p:spTree>
    <p:extLst>
      <p:ext uri="{BB962C8B-B14F-4D97-AF65-F5344CB8AC3E}">
        <p14:creationId xmlns:p14="http://schemas.microsoft.com/office/powerpoint/2010/main" val="1214556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629816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3416"/>
            <a:ext cx="2255838" cy="1550377"/>
          </a:xfrm>
          <a:prstGeom prst="rect">
            <a:avLst/>
          </a:prstGeo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2681288" y="363416"/>
            <a:ext cx="3833812" cy="7804638"/>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342900" y="1913792"/>
            <a:ext cx="2255838" cy="62542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Tree>
    <p:extLst>
      <p:ext uri="{BB962C8B-B14F-4D97-AF65-F5344CB8AC3E}">
        <p14:creationId xmlns:p14="http://schemas.microsoft.com/office/powerpoint/2010/main" val="39483795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613" y="6400800"/>
            <a:ext cx="4114800" cy="756138"/>
          </a:xfrm>
          <a:prstGeom prst="rect">
            <a:avLst/>
          </a:prstGeo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1344613" y="817685"/>
            <a:ext cx="4114800" cy="54864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ー 3"/>
          <p:cNvSpPr>
            <a:spLocks noGrp="1"/>
          </p:cNvSpPr>
          <p:nvPr>
            <p:ph type="body" sz="half" idx="2"/>
          </p:nvPr>
        </p:nvSpPr>
        <p:spPr>
          <a:xfrm>
            <a:off x="1344613" y="7156938"/>
            <a:ext cx="4114800" cy="10726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Tree>
    <p:extLst>
      <p:ext uri="{BB962C8B-B14F-4D97-AF65-F5344CB8AC3E}">
        <p14:creationId xmlns:p14="http://schemas.microsoft.com/office/powerpoint/2010/main" val="42244223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57536682"/>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rtl="0" fontAlgn="base">
        <a:spcBef>
          <a:spcPct val="0"/>
        </a:spcBef>
        <a:spcAft>
          <a:spcPct val="0"/>
        </a:spcAft>
        <a:defRPr kumimoji="1" sz="2400" b="1">
          <a:solidFill>
            <a:schemeClr val="tx2"/>
          </a:solidFill>
          <a:latin typeface="+mj-lt"/>
          <a:ea typeface="+mj-ea"/>
          <a:cs typeface="+mj-cs"/>
        </a:defRPr>
      </a:lvl1pPr>
      <a:lvl2pPr algn="l" rtl="0" fontAlgn="base">
        <a:spcBef>
          <a:spcPct val="0"/>
        </a:spcBef>
        <a:spcAft>
          <a:spcPct val="0"/>
        </a:spcAft>
        <a:defRPr kumimoji="1" sz="2400" b="1">
          <a:solidFill>
            <a:schemeClr val="tx2"/>
          </a:solidFill>
          <a:latin typeface="メイリオ" pitchFamily="50" charset="-128"/>
          <a:ea typeface="メイリオ" pitchFamily="50" charset="-128"/>
          <a:cs typeface="メイリオ" pitchFamily="50" charset="-128"/>
        </a:defRPr>
      </a:lvl2pPr>
      <a:lvl3pPr algn="l" rtl="0" fontAlgn="base">
        <a:spcBef>
          <a:spcPct val="0"/>
        </a:spcBef>
        <a:spcAft>
          <a:spcPct val="0"/>
        </a:spcAft>
        <a:defRPr kumimoji="1" sz="2400" b="1">
          <a:solidFill>
            <a:schemeClr val="tx2"/>
          </a:solidFill>
          <a:latin typeface="メイリオ" pitchFamily="50" charset="-128"/>
          <a:ea typeface="メイリオ" pitchFamily="50" charset="-128"/>
          <a:cs typeface="メイリオ" pitchFamily="50" charset="-128"/>
        </a:defRPr>
      </a:lvl3pPr>
      <a:lvl4pPr algn="l" rtl="0" fontAlgn="base">
        <a:spcBef>
          <a:spcPct val="0"/>
        </a:spcBef>
        <a:spcAft>
          <a:spcPct val="0"/>
        </a:spcAft>
        <a:defRPr kumimoji="1" sz="2400" b="1">
          <a:solidFill>
            <a:schemeClr val="tx2"/>
          </a:solidFill>
          <a:latin typeface="メイリオ" pitchFamily="50" charset="-128"/>
          <a:ea typeface="メイリオ" pitchFamily="50" charset="-128"/>
          <a:cs typeface="メイリオ" pitchFamily="50" charset="-128"/>
        </a:defRPr>
      </a:lvl4pPr>
      <a:lvl5pPr algn="l" rtl="0" fontAlgn="base">
        <a:spcBef>
          <a:spcPct val="0"/>
        </a:spcBef>
        <a:spcAft>
          <a:spcPct val="0"/>
        </a:spcAft>
        <a:defRPr kumimoji="1" sz="2400" b="1">
          <a:solidFill>
            <a:schemeClr val="tx2"/>
          </a:solidFill>
          <a:latin typeface="メイリオ" pitchFamily="50" charset="-128"/>
          <a:ea typeface="メイリオ" pitchFamily="50" charset="-128"/>
          <a:cs typeface="メイリオ" pitchFamily="50" charset="-128"/>
        </a:defRPr>
      </a:lvl5pPr>
      <a:lvl6pPr marL="457200" algn="l" rtl="0" fontAlgn="base">
        <a:spcBef>
          <a:spcPct val="0"/>
        </a:spcBef>
        <a:spcAft>
          <a:spcPct val="0"/>
        </a:spcAft>
        <a:defRPr kumimoji="1" sz="2400" b="1">
          <a:solidFill>
            <a:schemeClr val="tx2"/>
          </a:solidFill>
          <a:latin typeface="メイリオ" pitchFamily="50" charset="-128"/>
          <a:ea typeface="メイリオ" pitchFamily="50" charset="-128"/>
          <a:cs typeface="メイリオ" pitchFamily="50" charset="-128"/>
        </a:defRPr>
      </a:lvl6pPr>
      <a:lvl7pPr marL="914400" algn="l" rtl="0" fontAlgn="base">
        <a:spcBef>
          <a:spcPct val="0"/>
        </a:spcBef>
        <a:spcAft>
          <a:spcPct val="0"/>
        </a:spcAft>
        <a:defRPr kumimoji="1" sz="2400" b="1">
          <a:solidFill>
            <a:schemeClr val="tx2"/>
          </a:solidFill>
          <a:latin typeface="メイリオ" pitchFamily="50" charset="-128"/>
          <a:ea typeface="メイリオ" pitchFamily="50" charset="-128"/>
          <a:cs typeface="メイリオ" pitchFamily="50" charset="-128"/>
        </a:defRPr>
      </a:lvl7pPr>
      <a:lvl8pPr marL="1371600" algn="l" rtl="0" fontAlgn="base">
        <a:spcBef>
          <a:spcPct val="0"/>
        </a:spcBef>
        <a:spcAft>
          <a:spcPct val="0"/>
        </a:spcAft>
        <a:defRPr kumimoji="1" sz="2400" b="1">
          <a:solidFill>
            <a:schemeClr val="tx2"/>
          </a:solidFill>
          <a:latin typeface="メイリオ" pitchFamily="50" charset="-128"/>
          <a:ea typeface="メイリオ" pitchFamily="50" charset="-128"/>
          <a:cs typeface="メイリオ" pitchFamily="50" charset="-128"/>
        </a:defRPr>
      </a:lvl8pPr>
      <a:lvl9pPr marL="1828800" algn="l" rtl="0" fontAlgn="base">
        <a:spcBef>
          <a:spcPct val="0"/>
        </a:spcBef>
        <a:spcAft>
          <a:spcPct val="0"/>
        </a:spcAft>
        <a:defRPr kumimoji="1" sz="2400" b="1">
          <a:solidFill>
            <a:schemeClr val="tx2"/>
          </a:solidFill>
          <a:latin typeface="メイリオ" pitchFamily="50" charset="-128"/>
          <a:ea typeface="メイリオ" pitchFamily="50" charset="-128"/>
          <a:cs typeface="メイリオ" pitchFamily="50" charset="-128"/>
        </a:defRPr>
      </a:lvl9pPr>
    </p:titleStyle>
    <p:bodyStyle>
      <a:lvl1pPr marL="342900" indent="-342900" algn="l" rtl="0" fontAlgn="base">
        <a:spcBef>
          <a:spcPct val="20000"/>
        </a:spcBef>
        <a:spcAft>
          <a:spcPct val="0"/>
        </a:spcAft>
        <a:buChar char="•"/>
        <a:defRPr kumimoji="1" sz="3200">
          <a:solidFill>
            <a:schemeClr val="tx1"/>
          </a:solidFill>
          <a:latin typeface="+mn-lt"/>
          <a:ea typeface="+mn-ea"/>
          <a:cs typeface="+mn-cs"/>
        </a:defRPr>
      </a:lvl1pPr>
      <a:lvl2pPr marL="742950" indent="-285750" algn="l" rtl="0" fontAlgn="base">
        <a:spcBef>
          <a:spcPct val="20000"/>
        </a:spcBef>
        <a:spcAft>
          <a:spcPct val="0"/>
        </a:spcAft>
        <a:buChar char="–"/>
        <a:defRPr kumimoji="1" sz="2800">
          <a:solidFill>
            <a:schemeClr val="tx1"/>
          </a:solidFill>
          <a:latin typeface="+mn-lt"/>
          <a:ea typeface="+mn-ea"/>
        </a:defRPr>
      </a:lvl2pPr>
      <a:lvl3pPr marL="1143000" indent="-228600" algn="l" rtl="0" fontAlgn="base">
        <a:spcBef>
          <a:spcPct val="20000"/>
        </a:spcBef>
        <a:spcAft>
          <a:spcPct val="0"/>
        </a:spcAft>
        <a:buChar char="•"/>
        <a:defRPr kumimoji="1" sz="2400">
          <a:solidFill>
            <a:schemeClr val="tx1"/>
          </a:solidFill>
          <a:latin typeface="+mn-lt"/>
          <a:ea typeface="+mn-ea"/>
        </a:defRPr>
      </a:lvl3pPr>
      <a:lvl4pPr marL="1600200" indent="-228600" algn="l" rtl="0" fontAlgn="base">
        <a:spcBef>
          <a:spcPct val="20000"/>
        </a:spcBef>
        <a:spcAft>
          <a:spcPct val="0"/>
        </a:spcAft>
        <a:buChar char="–"/>
        <a:defRPr kumimoji="1" sz="2000">
          <a:solidFill>
            <a:schemeClr val="tx1"/>
          </a:solidFill>
          <a:latin typeface="+mn-lt"/>
          <a:ea typeface="+mn-ea"/>
        </a:defRPr>
      </a:lvl4pPr>
      <a:lvl5pPr marL="2057400" indent="-228600" algn="l" rtl="0" fontAlgn="base">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p:cNvSpPr txBox="1">
            <a:spLocks noChangeArrowheads="1"/>
          </p:cNvSpPr>
          <p:nvPr/>
        </p:nvSpPr>
        <p:spPr bwMode="auto">
          <a:xfrm>
            <a:off x="-2674" y="179512"/>
            <a:ext cx="68580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ja-JP" altLang="en-US" sz="2800" b="1" dirty="0">
                <a:latin typeface="Meiryo UI" panose="020B0604030504040204" pitchFamily="50" charset="-128"/>
                <a:ea typeface="Meiryo UI" panose="020B0604030504040204" pitchFamily="50" charset="-128"/>
                <a:cs typeface="Meiryo UI" panose="020B0604030504040204" pitchFamily="50" charset="-128"/>
              </a:rPr>
              <a:t>医療用麻薬と緩和ケアに関する学術講演会</a:t>
            </a:r>
          </a:p>
        </p:txBody>
      </p:sp>
      <p:grpSp>
        <p:nvGrpSpPr>
          <p:cNvPr id="19459" name="Group 3"/>
          <p:cNvGrpSpPr>
            <a:grpSpLocks/>
          </p:cNvGrpSpPr>
          <p:nvPr/>
        </p:nvGrpSpPr>
        <p:grpSpPr bwMode="auto">
          <a:xfrm>
            <a:off x="-2674" y="7800120"/>
            <a:ext cx="6858000" cy="1361342"/>
            <a:chOff x="0" y="5133"/>
            <a:chExt cx="4320" cy="929"/>
          </a:xfrm>
          <a:gradFill>
            <a:gsLst>
              <a:gs pos="0">
                <a:schemeClr val="bg1"/>
              </a:gs>
              <a:gs pos="22000">
                <a:schemeClr val="bg1"/>
              </a:gs>
              <a:gs pos="100000">
                <a:srgbClr val="FFC000"/>
              </a:gs>
            </a:gsLst>
            <a:lin ang="5400000" scaled="0"/>
          </a:gradFill>
        </p:grpSpPr>
        <p:grpSp>
          <p:nvGrpSpPr>
            <p:cNvPr id="19460" name="Group 4"/>
            <p:cNvGrpSpPr>
              <a:grpSpLocks/>
            </p:cNvGrpSpPr>
            <p:nvPr/>
          </p:nvGrpSpPr>
          <p:grpSpPr bwMode="auto">
            <a:xfrm>
              <a:off x="0" y="5874"/>
              <a:ext cx="4320" cy="188"/>
              <a:chOff x="73" y="5705"/>
              <a:chExt cx="4173" cy="181"/>
            </a:xfrm>
            <a:grpFill/>
          </p:grpSpPr>
          <p:sp>
            <p:nvSpPr>
              <p:cNvPr id="19461" name="Rectangle 5"/>
              <p:cNvSpPr>
                <a:spLocks noChangeArrowheads="1"/>
              </p:cNvSpPr>
              <p:nvPr/>
            </p:nvSpPr>
            <p:spPr bwMode="auto">
              <a:xfrm>
                <a:off x="73"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62" name="Rectangle 6"/>
              <p:cNvSpPr>
                <a:spLocks noChangeArrowheads="1"/>
              </p:cNvSpPr>
              <p:nvPr/>
            </p:nvSpPr>
            <p:spPr bwMode="auto">
              <a:xfrm>
                <a:off x="164"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63" name="Rectangle 7"/>
              <p:cNvSpPr>
                <a:spLocks noChangeArrowheads="1"/>
              </p:cNvSpPr>
              <p:nvPr/>
            </p:nvSpPr>
            <p:spPr bwMode="auto">
              <a:xfrm>
                <a:off x="255"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64" name="Rectangle 8"/>
              <p:cNvSpPr>
                <a:spLocks noChangeArrowheads="1"/>
              </p:cNvSpPr>
              <p:nvPr/>
            </p:nvSpPr>
            <p:spPr bwMode="auto">
              <a:xfrm>
                <a:off x="346"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65" name="Rectangle 9"/>
              <p:cNvSpPr>
                <a:spLocks noChangeArrowheads="1"/>
              </p:cNvSpPr>
              <p:nvPr/>
            </p:nvSpPr>
            <p:spPr bwMode="auto">
              <a:xfrm>
                <a:off x="436"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66" name="Rectangle 10"/>
              <p:cNvSpPr>
                <a:spLocks noChangeArrowheads="1"/>
              </p:cNvSpPr>
              <p:nvPr/>
            </p:nvSpPr>
            <p:spPr bwMode="auto">
              <a:xfrm>
                <a:off x="527"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67" name="Rectangle 11"/>
              <p:cNvSpPr>
                <a:spLocks noChangeArrowheads="1"/>
              </p:cNvSpPr>
              <p:nvPr/>
            </p:nvSpPr>
            <p:spPr bwMode="auto">
              <a:xfrm>
                <a:off x="618"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68" name="Rectangle 12"/>
              <p:cNvSpPr>
                <a:spLocks noChangeArrowheads="1"/>
              </p:cNvSpPr>
              <p:nvPr/>
            </p:nvSpPr>
            <p:spPr bwMode="auto">
              <a:xfrm>
                <a:off x="709"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69" name="Rectangle 13"/>
              <p:cNvSpPr>
                <a:spLocks noChangeArrowheads="1"/>
              </p:cNvSpPr>
              <p:nvPr/>
            </p:nvSpPr>
            <p:spPr bwMode="auto">
              <a:xfrm>
                <a:off x="798"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70" name="Rectangle 14"/>
              <p:cNvSpPr>
                <a:spLocks noChangeArrowheads="1"/>
              </p:cNvSpPr>
              <p:nvPr/>
            </p:nvSpPr>
            <p:spPr bwMode="auto">
              <a:xfrm>
                <a:off x="889"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71" name="Rectangle 15"/>
              <p:cNvSpPr>
                <a:spLocks noChangeArrowheads="1"/>
              </p:cNvSpPr>
              <p:nvPr/>
            </p:nvSpPr>
            <p:spPr bwMode="auto">
              <a:xfrm>
                <a:off x="980"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72" name="Rectangle 16"/>
              <p:cNvSpPr>
                <a:spLocks noChangeArrowheads="1"/>
              </p:cNvSpPr>
              <p:nvPr/>
            </p:nvSpPr>
            <p:spPr bwMode="auto">
              <a:xfrm>
                <a:off x="1071"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73" name="Rectangle 17"/>
              <p:cNvSpPr>
                <a:spLocks noChangeArrowheads="1"/>
              </p:cNvSpPr>
              <p:nvPr/>
            </p:nvSpPr>
            <p:spPr bwMode="auto">
              <a:xfrm>
                <a:off x="1161"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74" name="Rectangle 18"/>
              <p:cNvSpPr>
                <a:spLocks noChangeArrowheads="1"/>
              </p:cNvSpPr>
              <p:nvPr/>
            </p:nvSpPr>
            <p:spPr bwMode="auto">
              <a:xfrm>
                <a:off x="1252"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75" name="Rectangle 19"/>
              <p:cNvSpPr>
                <a:spLocks noChangeArrowheads="1"/>
              </p:cNvSpPr>
              <p:nvPr/>
            </p:nvSpPr>
            <p:spPr bwMode="auto">
              <a:xfrm>
                <a:off x="1343"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76" name="Rectangle 20"/>
              <p:cNvSpPr>
                <a:spLocks noChangeArrowheads="1"/>
              </p:cNvSpPr>
              <p:nvPr/>
            </p:nvSpPr>
            <p:spPr bwMode="auto">
              <a:xfrm>
                <a:off x="1434"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77" name="Rectangle 21"/>
              <p:cNvSpPr>
                <a:spLocks noChangeArrowheads="1"/>
              </p:cNvSpPr>
              <p:nvPr/>
            </p:nvSpPr>
            <p:spPr bwMode="auto">
              <a:xfrm>
                <a:off x="1524"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78" name="Rectangle 22"/>
              <p:cNvSpPr>
                <a:spLocks noChangeArrowheads="1"/>
              </p:cNvSpPr>
              <p:nvPr/>
            </p:nvSpPr>
            <p:spPr bwMode="auto">
              <a:xfrm>
                <a:off x="1615"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79" name="Rectangle 23"/>
              <p:cNvSpPr>
                <a:spLocks noChangeArrowheads="1"/>
              </p:cNvSpPr>
              <p:nvPr/>
            </p:nvSpPr>
            <p:spPr bwMode="auto">
              <a:xfrm>
                <a:off x="1706"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80" name="Rectangle 24"/>
              <p:cNvSpPr>
                <a:spLocks noChangeArrowheads="1"/>
              </p:cNvSpPr>
              <p:nvPr/>
            </p:nvSpPr>
            <p:spPr bwMode="auto">
              <a:xfrm>
                <a:off x="1797"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81" name="Rectangle 25"/>
              <p:cNvSpPr>
                <a:spLocks noChangeArrowheads="1"/>
              </p:cNvSpPr>
              <p:nvPr/>
            </p:nvSpPr>
            <p:spPr bwMode="auto">
              <a:xfrm>
                <a:off x="1887"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82" name="Rectangle 26"/>
              <p:cNvSpPr>
                <a:spLocks noChangeArrowheads="1"/>
              </p:cNvSpPr>
              <p:nvPr/>
            </p:nvSpPr>
            <p:spPr bwMode="auto">
              <a:xfrm>
                <a:off x="1978"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83" name="Rectangle 27"/>
              <p:cNvSpPr>
                <a:spLocks noChangeArrowheads="1"/>
              </p:cNvSpPr>
              <p:nvPr/>
            </p:nvSpPr>
            <p:spPr bwMode="auto">
              <a:xfrm>
                <a:off x="2069"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84" name="Rectangle 28"/>
              <p:cNvSpPr>
                <a:spLocks noChangeArrowheads="1"/>
              </p:cNvSpPr>
              <p:nvPr/>
            </p:nvSpPr>
            <p:spPr bwMode="auto">
              <a:xfrm>
                <a:off x="2160"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85" name="Rectangle 29"/>
              <p:cNvSpPr>
                <a:spLocks noChangeArrowheads="1"/>
              </p:cNvSpPr>
              <p:nvPr/>
            </p:nvSpPr>
            <p:spPr bwMode="auto">
              <a:xfrm>
                <a:off x="2249"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86" name="Rectangle 30"/>
              <p:cNvSpPr>
                <a:spLocks noChangeArrowheads="1"/>
              </p:cNvSpPr>
              <p:nvPr/>
            </p:nvSpPr>
            <p:spPr bwMode="auto">
              <a:xfrm>
                <a:off x="2340"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87" name="Rectangle 31"/>
              <p:cNvSpPr>
                <a:spLocks noChangeArrowheads="1"/>
              </p:cNvSpPr>
              <p:nvPr/>
            </p:nvSpPr>
            <p:spPr bwMode="auto">
              <a:xfrm>
                <a:off x="2431"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88" name="Rectangle 32"/>
              <p:cNvSpPr>
                <a:spLocks noChangeArrowheads="1"/>
              </p:cNvSpPr>
              <p:nvPr/>
            </p:nvSpPr>
            <p:spPr bwMode="auto">
              <a:xfrm>
                <a:off x="2522"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89" name="Rectangle 33"/>
              <p:cNvSpPr>
                <a:spLocks noChangeArrowheads="1"/>
              </p:cNvSpPr>
              <p:nvPr/>
            </p:nvSpPr>
            <p:spPr bwMode="auto">
              <a:xfrm>
                <a:off x="2612"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90" name="Rectangle 34"/>
              <p:cNvSpPr>
                <a:spLocks noChangeArrowheads="1"/>
              </p:cNvSpPr>
              <p:nvPr/>
            </p:nvSpPr>
            <p:spPr bwMode="auto">
              <a:xfrm>
                <a:off x="2703"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91" name="Rectangle 35"/>
              <p:cNvSpPr>
                <a:spLocks noChangeArrowheads="1"/>
              </p:cNvSpPr>
              <p:nvPr/>
            </p:nvSpPr>
            <p:spPr bwMode="auto">
              <a:xfrm>
                <a:off x="2794"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92" name="Rectangle 36"/>
              <p:cNvSpPr>
                <a:spLocks noChangeArrowheads="1"/>
              </p:cNvSpPr>
              <p:nvPr/>
            </p:nvSpPr>
            <p:spPr bwMode="auto">
              <a:xfrm>
                <a:off x="2885"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93" name="Rectangle 37"/>
              <p:cNvSpPr>
                <a:spLocks noChangeArrowheads="1"/>
              </p:cNvSpPr>
              <p:nvPr/>
            </p:nvSpPr>
            <p:spPr bwMode="auto">
              <a:xfrm>
                <a:off x="2976"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94" name="Rectangle 38"/>
              <p:cNvSpPr>
                <a:spLocks noChangeArrowheads="1"/>
              </p:cNvSpPr>
              <p:nvPr/>
            </p:nvSpPr>
            <p:spPr bwMode="auto">
              <a:xfrm>
                <a:off x="3067"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95" name="Rectangle 39"/>
              <p:cNvSpPr>
                <a:spLocks noChangeArrowheads="1"/>
              </p:cNvSpPr>
              <p:nvPr/>
            </p:nvSpPr>
            <p:spPr bwMode="auto">
              <a:xfrm>
                <a:off x="3158"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96" name="Rectangle 40"/>
              <p:cNvSpPr>
                <a:spLocks noChangeArrowheads="1"/>
              </p:cNvSpPr>
              <p:nvPr/>
            </p:nvSpPr>
            <p:spPr bwMode="auto">
              <a:xfrm>
                <a:off x="3249"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97" name="Rectangle 41"/>
              <p:cNvSpPr>
                <a:spLocks noChangeArrowheads="1"/>
              </p:cNvSpPr>
              <p:nvPr/>
            </p:nvSpPr>
            <p:spPr bwMode="auto">
              <a:xfrm>
                <a:off x="3338"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98" name="Rectangle 42"/>
              <p:cNvSpPr>
                <a:spLocks noChangeArrowheads="1"/>
              </p:cNvSpPr>
              <p:nvPr/>
            </p:nvSpPr>
            <p:spPr bwMode="auto">
              <a:xfrm>
                <a:off x="3429"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99" name="Rectangle 43"/>
              <p:cNvSpPr>
                <a:spLocks noChangeArrowheads="1"/>
              </p:cNvSpPr>
              <p:nvPr/>
            </p:nvSpPr>
            <p:spPr bwMode="auto">
              <a:xfrm>
                <a:off x="3520"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00" name="Rectangle 44"/>
              <p:cNvSpPr>
                <a:spLocks noChangeArrowheads="1"/>
              </p:cNvSpPr>
              <p:nvPr/>
            </p:nvSpPr>
            <p:spPr bwMode="auto">
              <a:xfrm>
                <a:off x="3611"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01" name="Rectangle 45"/>
              <p:cNvSpPr>
                <a:spLocks noChangeArrowheads="1"/>
              </p:cNvSpPr>
              <p:nvPr/>
            </p:nvSpPr>
            <p:spPr bwMode="auto">
              <a:xfrm>
                <a:off x="3701"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02" name="Rectangle 46"/>
              <p:cNvSpPr>
                <a:spLocks noChangeArrowheads="1"/>
              </p:cNvSpPr>
              <p:nvPr/>
            </p:nvSpPr>
            <p:spPr bwMode="auto">
              <a:xfrm>
                <a:off x="3792"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03" name="Rectangle 47"/>
              <p:cNvSpPr>
                <a:spLocks noChangeArrowheads="1"/>
              </p:cNvSpPr>
              <p:nvPr/>
            </p:nvSpPr>
            <p:spPr bwMode="auto">
              <a:xfrm>
                <a:off x="3883"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04" name="Rectangle 48"/>
              <p:cNvSpPr>
                <a:spLocks noChangeArrowheads="1"/>
              </p:cNvSpPr>
              <p:nvPr/>
            </p:nvSpPr>
            <p:spPr bwMode="auto">
              <a:xfrm>
                <a:off x="3974"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05" name="Rectangle 49"/>
              <p:cNvSpPr>
                <a:spLocks noChangeArrowheads="1"/>
              </p:cNvSpPr>
              <p:nvPr/>
            </p:nvSpPr>
            <p:spPr bwMode="auto">
              <a:xfrm>
                <a:off x="4064"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06" name="Rectangle 50"/>
              <p:cNvSpPr>
                <a:spLocks noChangeArrowheads="1"/>
              </p:cNvSpPr>
              <p:nvPr/>
            </p:nvSpPr>
            <p:spPr bwMode="auto">
              <a:xfrm>
                <a:off x="4155"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grpSp>
        <p:grpSp>
          <p:nvGrpSpPr>
            <p:cNvPr id="19507" name="Group 51"/>
            <p:cNvGrpSpPr>
              <a:grpSpLocks/>
            </p:cNvGrpSpPr>
            <p:nvPr/>
          </p:nvGrpSpPr>
          <p:grpSpPr bwMode="auto">
            <a:xfrm>
              <a:off x="0" y="5687"/>
              <a:ext cx="4320" cy="187"/>
              <a:chOff x="73" y="5705"/>
              <a:chExt cx="4173" cy="181"/>
            </a:xfrm>
            <a:grpFill/>
          </p:grpSpPr>
          <p:sp>
            <p:nvSpPr>
              <p:cNvPr id="19508" name="Rectangle 52"/>
              <p:cNvSpPr>
                <a:spLocks noChangeArrowheads="1"/>
              </p:cNvSpPr>
              <p:nvPr/>
            </p:nvSpPr>
            <p:spPr bwMode="auto">
              <a:xfrm>
                <a:off x="73"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09" name="Rectangle 53"/>
              <p:cNvSpPr>
                <a:spLocks noChangeArrowheads="1"/>
              </p:cNvSpPr>
              <p:nvPr/>
            </p:nvSpPr>
            <p:spPr bwMode="auto">
              <a:xfrm>
                <a:off x="164"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10" name="Rectangle 54"/>
              <p:cNvSpPr>
                <a:spLocks noChangeArrowheads="1"/>
              </p:cNvSpPr>
              <p:nvPr/>
            </p:nvSpPr>
            <p:spPr bwMode="auto">
              <a:xfrm>
                <a:off x="255"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11" name="Rectangle 55"/>
              <p:cNvSpPr>
                <a:spLocks noChangeArrowheads="1"/>
              </p:cNvSpPr>
              <p:nvPr/>
            </p:nvSpPr>
            <p:spPr bwMode="auto">
              <a:xfrm>
                <a:off x="346"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12" name="Rectangle 56"/>
              <p:cNvSpPr>
                <a:spLocks noChangeArrowheads="1"/>
              </p:cNvSpPr>
              <p:nvPr/>
            </p:nvSpPr>
            <p:spPr bwMode="auto">
              <a:xfrm>
                <a:off x="436"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13" name="Rectangle 57"/>
              <p:cNvSpPr>
                <a:spLocks noChangeArrowheads="1"/>
              </p:cNvSpPr>
              <p:nvPr/>
            </p:nvSpPr>
            <p:spPr bwMode="auto">
              <a:xfrm>
                <a:off x="527"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14" name="Rectangle 58"/>
              <p:cNvSpPr>
                <a:spLocks noChangeArrowheads="1"/>
              </p:cNvSpPr>
              <p:nvPr/>
            </p:nvSpPr>
            <p:spPr bwMode="auto">
              <a:xfrm>
                <a:off x="618"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15" name="Rectangle 59"/>
              <p:cNvSpPr>
                <a:spLocks noChangeArrowheads="1"/>
              </p:cNvSpPr>
              <p:nvPr/>
            </p:nvSpPr>
            <p:spPr bwMode="auto">
              <a:xfrm>
                <a:off x="709"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16" name="Rectangle 60"/>
              <p:cNvSpPr>
                <a:spLocks noChangeArrowheads="1"/>
              </p:cNvSpPr>
              <p:nvPr/>
            </p:nvSpPr>
            <p:spPr bwMode="auto">
              <a:xfrm>
                <a:off x="798"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17" name="Rectangle 61"/>
              <p:cNvSpPr>
                <a:spLocks noChangeArrowheads="1"/>
              </p:cNvSpPr>
              <p:nvPr/>
            </p:nvSpPr>
            <p:spPr bwMode="auto">
              <a:xfrm>
                <a:off x="889"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18" name="Rectangle 62"/>
              <p:cNvSpPr>
                <a:spLocks noChangeArrowheads="1"/>
              </p:cNvSpPr>
              <p:nvPr/>
            </p:nvSpPr>
            <p:spPr bwMode="auto">
              <a:xfrm>
                <a:off x="980"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19" name="Rectangle 63"/>
              <p:cNvSpPr>
                <a:spLocks noChangeArrowheads="1"/>
              </p:cNvSpPr>
              <p:nvPr/>
            </p:nvSpPr>
            <p:spPr bwMode="auto">
              <a:xfrm>
                <a:off x="1071"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20" name="Rectangle 64"/>
              <p:cNvSpPr>
                <a:spLocks noChangeArrowheads="1"/>
              </p:cNvSpPr>
              <p:nvPr/>
            </p:nvSpPr>
            <p:spPr bwMode="auto">
              <a:xfrm>
                <a:off x="1161"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21" name="Rectangle 65"/>
              <p:cNvSpPr>
                <a:spLocks noChangeArrowheads="1"/>
              </p:cNvSpPr>
              <p:nvPr/>
            </p:nvSpPr>
            <p:spPr bwMode="auto">
              <a:xfrm>
                <a:off x="1252"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22" name="Rectangle 66"/>
              <p:cNvSpPr>
                <a:spLocks noChangeArrowheads="1"/>
              </p:cNvSpPr>
              <p:nvPr/>
            </p:nvSpPr>
            <p:spPr bwMode="auto">
              <a:xfrm>
                <a:off x="1343"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23" name="Rectangle 67"/>
              <p:cNvSpPr>
                <a:spLocks noChangeArrowheads="1"/>
              </p:cNvSpPr>
              <p:nvPr/>
            </p:nvSpPr>
            <p:spPr bwMode="auto">
              <a:xfrm>
                <a:off x="1434"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24" name="Rectangle 68"/>
              <p:cNvSpPr>
                <a:spLocks noChangeArrowheads="1"/>
              </p:cNvSpPr>
              <p:nvPr/>
            </p:nvSpPr>
            <p:spPr bwMode="auto">
              <a:xfrm>
                <a:off x="1524"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25" name="Rectangle 69"/>
              <p:cNvSpPr>
                <a:spLocks noChangeArrowheads="1"/>
              </p:cNvSpPr>
              <p:nvPr/>
            </p:nvSpPr>
            <p:spPr bwMode="auto">
              <a:xfrm>
                <a:off x="1615"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26" name="Rectangle 70"/>
              <p:cNvSpPr>
                <a:spLocks noChangeArrowheads="1"/>
              </p:cNvSpPr>
              <p:nvPr/>
            </p:nvSpPr>
            <p:spPr bwMode="auto">
              <a:xfrm>
                <a:off x="1706"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27" name="Rectangle 71"/>
              <p:cNvSpPr>
                <a:spLocks noChangeArrowheads="1"/>
              </p:cNvSpPr>
              <p:nvPr/>
            </p:nvSpPr>
            <p:spPr bwMode="auto">
              <a:xfrm>
                <a:off x="1797"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28" name="Rectangle 72"/>
              <p:cNvSpPr>
                <a:spLocks noChangeArrowheads="1"/>
              </p:cNvSpPr>
              <p:nvPr/>
            </p:nvSpPr>
            <p:spPr bwMode="auto">
              <a:xfrm>
                <a:off x="1887"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29" name="Rectangle 73"/>
              <p:cNvSpPr>
                <a:spLocks noChangeArrowheads="1"/>
              </p:cNvSpPr>
              <p:nvPr/>
            </p:nvSpPr>
            <p:spPr bwMode="auto">
              <a:xfrm>
                <a:off x="1978"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30" name="Rectangle 74"/>
              <p:cNvSpPr>
                <a:spLocks noChangeArrowheads="1"/>
              </p:cNvSpPr>
              <p:nvPr/>
            </p:nvSpPr>
            <p:spPr bwMode="auto">
              <a:xfrm>
                <a:off x="2069"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31" name="Rectangle 75"/>
              <p:cNvSpPr>
                <a:spLocks noChangeArrowheads="1"/>
              </p:cNvSpPr>
              <p:nvPr/>
            </p:nvSpPr>
            <p:spPr bwMode="auto">
              <a:xfrm>
                <a:off x="2160"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32" name="Rectangle 76"/>
              <p:cNvSpPr>
                <a:spLocks noChangeArrowheads="1"/>
              </p:cNvSpPr>
              <p:nvPr/>
            </p:nvSpPr>
            <p:spPr bwMode="auto">
              <a:xfrm>
                <a:off x="2249"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33" name="Rectangle 77"/>
              <p:cNvSpPr>
                <a:spLocks noChangeArrowheads="1"/>
              </p:cNvSpPr>
              <p:nvPr/>
            </p:nvSpPr>
            <p:spPr bwMode="auto">
              <a:xfrm>
                <a:off x="2340"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34" name="Rectangle 78"/>
              <p:cNvSpPr>
                <a:spLocks noChangeArrowheads="1"/>
              </p:cNvSpPr>
              <p:nvPr/>
            </p:nvSpPr>
            <p:spPr bwMode="auto">
              <a:xfrm>
                <a:off x="2431"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35" name="Rectangle 79"/>
              <p:cNvSpPr>
                <a:spLocks noChangeArrowheads="1"/>
              </p:cNvSpPr>
              <p:nvPr/>
            </p:nvSpPr>
            <p:spPr bwMode="auto">
              <a:xfrm>
                <a:off x="2522"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36" name="Rectangle 80"/>
              <p:cNvSpPr>
                <a:spLocks noChangeArrowheads="1"/>
              </p:cNvSpPr>
              <p:nvPr/>
            </p:nvSpPr>
            <p:spPr bwMode="auto">
              <a:xfrm>
                <a:off x="2612"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37" name="Rectangle 81"/>
              <p:cNvSpPr>
                <a:spLocks noChangeArrowheads="1"/>
              </p:cNvSpPr>
              <p:nvPr/>
            </p:nvSpPr>
            <p:spPr bwMode="auto">
              <a:xfrm>
                <a:off x="2703"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38" name="Rectangle 82"/>
              <p:cNvSpPr>
                <a:spLocks noChangeArrowheads="1"/>
              </p:cNvSpPr>
              <p:nvPr/>
            </p:nvSpPr>
            <p:spPr bwMode="auto">
              <a:xfrm>
                <a:off x="2794"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39" name="Rectangle 83"/>
              <p:cNvSpPr>
                <a:spLocks noChangeArrowheads="1"/>
              </p:cNvSpPr>
              <p:nvPr/>
            </p:nvSpPr>
            <p:spPr bwMode="auto">
              <a:xfrm>
                <a:off x="2885"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40" name="Rectangle 84"/>
              <p:cNvSpPr>
                <a:spLocks noChangeArrowheads="1"/>
              </p:cNvSpPr>
              <p:nvPr/>
            </p:nvSpPr>
            <p:spPr bwMode="auto">
              <a:xfrm>
                <a:off x="2976"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41" name="Rectangle 85"/>
              <p:cNvSpPr>
                <a:spLocks noChangeArrowheads="1"/>
              </p:cNvSpPr>
              <p:nvPr/>
            </p:nvSpPr>
            <p:spPr bwMode="auto">
              <a:xfrm>
                <a:off x="3067"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42" name="Rectangle 86"/>
              <p:cNvSpPr>
                <a:spLocks noChangeArrowheads="1"/>
              </p:cNvSpPr>
              <p:nvPr/>
            </p:nvSpPr>
            <p:spPr bwMode="auto">
              <a:xfrm>
                <a:off x="3158"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43" name="Rectangle 87"/>
              <p:cNvSpPr>
                <a:spLocks noChangeArrowheads="1"/>
              </p:cNvSpPr>
              <p:nvPr/>
            </p:nvSpPr>
            <p:spPr bwMode="auto">
              <a:xfrm>
                <a:off x="3249"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44" name="Rectangle 88"/>
              <p:cNvSpPr>
                <a:spLocks noChangeArrowheads="1"/>
              </p:cNvSpPr>
              <p:nvPr/>
            </p:nvSpPr>
            <p:spPr bwMode="auto">
              <a:xfrm>
                <a:off x="3338"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45" name="Rectangle 89"/>
              <p:cNvSpPr>
                <a:spLocks noChangeArrowheads="1"/>
              </p:cNvSpPr>
              <p:nvPr/>
            </p:nvSpPr>
            <p:spPr bwMode="auto">
              <a:xfrm>
                <a:off x="3429"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46" name="Rectangle 90"/>
              <p:cNvSpPr>
                <a:spLocks noChangeArrowheads="1"/>
              </p:cNvSpPr>
              <p:nvPr/>
            </p:nvSpPr>
            <p:spPr bwMode="auto">
              <a:xfrm>
                <a:off x="3520"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47" name="Rectangle 91"/>
              <p:cNvSpPr>
                <a:spLocks noChangeArrowheads="1"/>
              </p:cNvSpPr>
              <p:nvPr/>
            </p:nvSpPr>
            <p:spPr bwMode="auto">
              <a:xfrm>
                <a:off x="3611"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48" name="Rectangle 92"/>
              <p:cNvSpPr>
                <a:spLocks noChangeArrowheads="1"/>
              </p:cNvSpPr>
              <p:nvPr/>
            </p:nvSpPr>
            <p:spPr bwMode="auto">
              <a:xfrm>
                <a:off x="3701"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49" name="Rectangle 93"/>
              <p:cNvSpPr>
                <a:spLocks noChangeArrowheads="1"/>
              </p:cNvSpPr>
              <p:nvPr/>
            </p:nvSpPr>
            <p:spPr bwMode="auto">
              <a:xfrm>
                <a:off x="3792"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50" name="Rectangle 94"/>
              <p:cNvSpPr>
                <a:spLocks noChangeArrowheads="1"/>
              </p:cNvSpPr>
              <p:nvPr/>
            </p:nvSpPr>
            <p:spPr bwMode="auto">
              <a:xfrm>
                <a:off x="3883"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51" name="Rectangle 95"/>
              <p:cNvSpPr>
                <a:spLocks noChangeArrowheads="1"/>
              </p:cNvSpPr>
              <p:nvPr/>
            </p:nvSpPr>
            <p:spPr bwMode="auto">
              <a:xfrm>
                <a:off x="3974"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52" name="Rectangle 96"/>
              <p:cNvSpPr>
                <a:spLocks noChangeArrowheads="1"/>
              </p:cNvSpPr>
              <p:nvPr/>
            </p:nvSpPr>
            <p:spPr bwMode="auto">
              <a:xfrm>
                <a:off x="4064"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53" name="Rectangle 97"/>
              <p:cNvSpPr>
                <a:spLocks noChangeArrowheads="1"/>
              </p:cNvSpPr>
              <p:nvPr/>
            </p:nvSpPr>
            <p:spPr bwMode="auto">
              <a:xfrm>
                <a:off x="4155"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grpSp>
        <p:grpSp>
          <p:nvGrpSpPr>
            <p:cNvPr id="19554" name="Group 98"/>
            <p:cNvGrpSpPr>
              <a:grpSpLocks/>
            </p:cNvGrpSpPr>
            <p:nvPr/>
          </p:nvGrpSpPr>
          <p:grpSpPr bwMode="auto">
            <a:xfrm>
              <a:off x="0" y="5509"/>
              <a:ext cx="4320" cy="187"/>
              <a:chOff x="73" y="5705"/>
              <a:chExt cx="4173" cy="181"/>
            </a:xfrm>
            <a:grpFill/>
          </p:grpSpPr>
          <p:sp>
            <p:nvSpPr>
              <p:cNvPr id="19555" name="Rectangle 99"/>
              <p:cNvSpPr>
                <a:spLocks noChangeArrowheads="1"/>
              </p:cNvSpPr>
              <p:nvPr/>
            </p:nvSpPr>
            <p:spPr bwMode="auto">
              <a:xfrm>
                <a:off x="73"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56" name="Rectangle 100"/>
              <p:cNvSpPr>
                <a:spLocks noChangeArrowheads="1"/>
              </p:cNvSpPr>
              <p:nvPr/>
            </p:nvSpPr>
            <p:spPr bwMode="auto">
              <a:xfrm>
                <a:off x="164"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57" name="Rectangle 101"/>
              <p:cNvSpPr>
                <a:spLocks noChangeArrowheads="1"/>
              </p:cNvSpPr>
              <p:nvPr/>
            </p:nvSpPr>
            <p:spPr bwMode="auto">
              <a:xfrm>
                <a:off x="255"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58" name="Rectangle 102"/>
              <p:cNvSpPr>
                <a:spLocks noChangeArrowheads="1"/>
              </p:cNvSpPr>
              <p:nvPr/>
            </p:nvSpPr>
            <p:spPr bwMode="auto">
              <a:xfrm>
                <a:off x="346"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59" name="Rectangle 103"/>
              <p:cNvSpPr>
                <a:spLocks noChangeArrowheads="1"/>
              </p:cNvSpPr>
              <p:nvPr/>
            </p:nvSpPr>
            <p:spPr bwMode="auto">
              <a:xfrm>
                <a:off x="436"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60" name="Rectangle 104"/>
              <p:cNvSpPr>
                <a:spLocks noChangeArrowheads="1"/>
              </p:cNvSpPr>
              <p:nvPr/>
            </p:nvSpPr>
            <p:spPr bwMode="auto">
              <a:xfrm>
                <a:off x="527"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61" name="Rectangle 105"/>
              <p:cNvSpPr>
                <a:spLocks noChangeArrowheads="1"/>
              </p:cNvSpPr>
              <p:nvPr/>
            </p:nvSpPr>
            <p:spPr bwMode="auto">
              <a:xfrm>
                <a:off x="618"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62" name="Rectangle 106"/>
              <p:cNvSpPr>
                <a:spLocks noChangeArrowheads="1"/>
              </p:cNvSpPr>
              <p:nvPr/>
            </p:nvSpPr>
            <p:spPr bwMode="auto">
              <a:xfrm>
                <a:off x="709"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63" name="Rectangle 107"/>
              <p:cNvSpPr>
                <a:spLocks noChangeArrowheads="1"/>
              </p:cNvSpPr>
              <p:nvPr/>
            </p:nvSpPr>
            <p:spPr bwMode="auto">
              <a:xfrm>
                <a:off x="798"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64" name="Rectangle 108"/>
              <p:cNvSpPr>
                <a:spLocks noChangeArrowheads="1"/>
              </p:cNvSpPr>
              <p:nvPr/>
            </p:nvSpPr>
            <p:spPr bwMode="auto">
              <a:xfrm>
                <a:off x="889"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65" name="Rectangle 109"/>
              <p:cNvSpPr>
                <a:spLocks noChangeArrowheads="1"/>
              </p:cNvSpPr>
              <p:nvPr/>
            </p:nvSpPr>
            <p:spPr bwMode="auto">
              <a:xfrm>
                <a:off x="980"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66" name="Rectangle 110"/>
              <p:cNvSpPr>
                <a:spLocks noChangeArrowheads="1"/>
              </p:cNvSpPr>
              <p:nvPr/>
            </p:nvSpPr>
            <p:spPr bwMode="auto">
              <a:xfrm>
                <a:off x="1071"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67" name="Rectangle 111"/>
              <p:cNvSpPr>
                <a:spLocks noChangeArrowheads="1"/>
              </p:cNvSpPr>
              <p:nvPr/>
            </p:nvSpPr>
            <p:spPr bwMode="auto">
              <a:xfrm>
                <a:off x="1161"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68" name="Rectangle 112"/>
              <p:cNvSpPr>
                <a:spLocks noChangeArrowheads="1"/>
              </p:cNvSpPr>
              <p:nvPr/>
            </p:nvSpPr>
            <p:spPr bwMode="auto">
              <a:xfrm>
                <a:off x="1252"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69" name="Rectangle 113"/>
              <p:cNvSpPr>
                <a:spLocks noChangeArrowheads="1"/>
              </p:cNvSpPr>
              <p:nvPr/>
            </p:nvSpPr>
            <p:spPr bwMode="auto">
              <a:xfrm>
                <a:off x="1343"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70" name="Rectangle 114"/>
              <p:cNvSpPr>
                <a:spLocks noChangeArrowheads="1"/>
              </p:cNvSpPr>
              <p:nvPr/>
            </p:nvSpPr>
            <p:spPr bwMode="auto">
              <a:xfrm>
                <a:off x="1434"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71" name="Rectangle 115"/>
              <p:cNvSpPr>
                <a:spLocks noChangeArrowheads="1"/>
              </p:cNvSpPr>
              <p:nvPr/>
            </p:nvSpPr>
            <p:spPr bwMode="auto">
              <a:xfrm>
                <a:off x="1524"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72" name="Rectangle 116"/>
              <p:cNvSpPr>
                <a:spLocks noChangeArrowheads="1"/>
              </p:cNvSpPr>
              <p:nvPr/>
            </p:nvSpPr>
            <p:spPr bwMode="auto">
              <a:xfrm>
                <a:off x="1615"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73" name="Rectangle 117"/>
              <p:cNvSpPr>
                <a:spLocks noChangeArrowheads="1"/>
              </p:cNvSpPr>
              <p:nvPr/>
            </p:nvSpPr>
            <p:spPr bwMode="auto">
              <a:xfrm>
                <a:off x="1706"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74" name="Rectangle 118"/>
              <p:cNvSpPr>
                <a:spLocks noChangeArrowheads="1"/>
              </p:cNvSpPr>
              <p:nvPr/>
            </p:nvSpPr>
            <p:spPr bwMode="auto">
              <a:xfrm>
                <a:off x="1797"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75" name="Rectangle 119"/>
              <p:cNvSpPr>
                <a:spLocks noChangeArrowheads="1"/>
              </p:cNvSpPr>
              <p:nvPr/>
            </p:nvSpPr>
            <p:spPr bwMode="auto">
              <a:xfrm>
                <a:off x="1887"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76" name="Rectangle 120"/>
              <p:cNvSpPr>
                <a:spLocks noChangeArrowheads="1"/>
              </p:cNvSpPr>
              <p:nvPr/>
            </p:nvSpPr>
            <p:spPr bwMode="auto">
              <a:xfrm>
                <a:off x="1978"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77" name="Rectangle 121"/>
              <p:cNvSpPr>
                <a:spLocks noChangeArrowheads="1"/>
              </p:cNvSpPr>
              <p:nvPr/>
            </p:nvSpPr>
            <p:spPr bwMode="auto">
              <a:xfrm>
                <a:off x="2069"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78" name="Rectangle 122"/>
              <p:cNvSpPr>
                <a:spLocks noChangeArrowheads="1"/>
              </p:cNvSpPr>
              <p:nvPr/>
            </p:nvSpPr>
            <p:spPr bwMode="auto">
              <a:xfrm>
                <a:off x="2160"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79" name="Rectangle 123"/>
              <p:cNvSpPr>
                <a:spLocks noChangeArrowheads="1"/>
              </p:cNvSpPr>
              <p:nvPr/>
            </p:nvSpPr>
            <p:spPr bwMode="auto">
              <a:xfrm>
                <a:off x="2249"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80" name="Rectangle 124"/>
              <p:cNvSpPr>
                <a:spLocks noChangeArrowheads="1"/>
              </p:cNvSpPr>
              <p:nvPr/>
            </p:nvSpPr>
            <p:spPr bwMode="auto">
              <a:xfrm>
                <a:off x="2340"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81" name="Rectangle 125"/>
              <p:cNvSpPr>
                <a:spLocks noChangeArrowheads="1"/>
              </p:cNvSpPr>
              <p:nvPr/>
            </p:nvSpPr>
            <p:spPr bwMode="auto">
              <a:xfrm>
                <a:off x="2431"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82" name="Rectangle 126"/>
              <p:cNvSpPr>
                <a:spLocks noChangeArrowheads="1"/>
              </p:cNvSpPr>
              <p:nvPr/>
            </p:nvSpPr>
            <p:spPr bwMode="auto">
              <a:xfrm>
                <a:off x="2522"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83" name="Rectangle 127"/>
              <p:cNvSpPr>
                <a:spLocks noChangeArrowheads="1"/>
              </p:cNvSpPr>
              <p:nvPr/>
            </p:nvSpPr>
            <p:spPr bwMode="auto">
              <a:xfrm>
                <a:off x="2612"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84" name="Rectangle 128"/>
              <p:cNvSpPr>
                <a:spLocks noChangeArrowheads="1"/>
              </p:cNvSpPr>
              <p:nvPr/>
            </p:nvSpPr>
            <p:spPr bwMode="auto">
              <a:xfrm>
                <a:off x="2703"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85" name="Rectangle 129"/>
              <p:cNvSpPr>
                <a:spLocks noChangeArrowheads="1"/>
              </p:cNvSpPr>
              <p:nvPr/>
            </p:nvSpPr>
            <p:spPr bwMode="auto">
              <a:xfrm>
                <a:off x="2794"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86" name="Rectangle 130"/>
              <p:cNvSpPr>
                <a:spLocks noChangeArrowheads="1"/>
              </p:cNvSpPr>
              <p:nvPr/>
            </p:nvSpPr>
            <p:spPr bwMode="auto">
              <a:xfrm>
                <a:off x="2885"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87" name="Rectangle 131"/>
              <p:cNvSpPr>
                <a:spLocks noChangeArrowheads="1"/>
              </p:cNvSpPr>
              <p:nvPr/>
            </p:nvSpPr>
            <p:spPr bwMode="auto">
              <a:xfrm>
                <a:off x="2976"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88" name="Rectangle 132"/>
              <p:cNvSpPr>
                <a:spLocks noChangeArrowheads="1"/>
              </p:cNvSpPr>
              <p:nvPr/>
            </p:nvSpPr>
            <p:spPr bwMode="auto">
              <a:xfrm>
                <a:off x="3067"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89" name="Rectangle 133"/>
              <p:cNvSpPr>
                <a:spLocks noChangeArrowheads="1"/>
              </p:cNvSpPr>
              <p:nvPr/>
            </p:nvSpPr>
            <p:spPr bwMode="auto">
              <a:xfrm>
                <a:off x="3158"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90" name="Rectangle 134"/>
              <p:cNvSpPr>
                <a:spLocks noChangeArrowheads="1"/>
              </p:cNvSpPr>
              <p:nvPr/>
            </p:nvSpPr>
            <p:spPr bwMode="auto">
              <a:xfrm>
                <a:off x="3249"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91" name="Rectangle 135"/>
              <p:cNvSpPr>
                <a:spLocks noChangeArrowheads="1"/>
              </p:cNvSpPr>
              <p:nvPr/>
            </p:nvSpPr>
            <p:spPr bwMode="auto">
              <a:xfrm>
                <a:off x="3338"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92" name="Rectangle 136"/>
              <p:cNvSpPr>
                <a:spLocks noChangeArrowheads="1"/>
              </p:cNvSpPr>
              <p:nvPr/>
            </p:nvSpPr>
            <p:spPr bwMode="auto">
              <a:xfrm>
                <a:off x="3429"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93" name="Rectangle 137"/>
              <p:cNvSpPr>
                <a:spLocks noChangeArrowheads="1"/>
              </p:cNvSpPr>
              <p:nvPr/>
            </p:nvSpPr>
            <p:spPr bwMode="auto">
              <a:xfrm>
                <a:off x="3520"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94" name="Rectangle 138"/>
              <p:cNvSpPr>
                <a:spLocks noChangeArrowheads="1"/>
              </p:cNvSpPr>
              <p:nvPr/>
            </p:nvSpPr>
            <p:spPr bwMode="auto">
              <a:xfrm>
                <a:off x="3611"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95" name="Rectangle 139"/>
              <p:cNvSpPr>
                <a:spLocks noChangeArrowheads="1"/>
              </p:cNvSpPr>
              <p:nvPr/>
            </p:nvSpPr>
            <p:spPr bwMode="auto">
              <a:xfrm>
                <a:off x="3701"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96" name="Rectangle 140"/>
              <p:cNvSpPr>
                <a:spLocks noChangeArrowheads="1"/>
              </p:cNvSpPr>
              <p:nvPr/>
            </p:nvSpPr>
            <p:spPr bwMode="auto">
              <a:xfrm>
                <a:off x="3792"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97" name="Rectangle 141"/>
              <p:cNvSpPr>
                <a:spLocks noChangeArrowheads="1"/>
              </p:cNvSpPr>
              <p:nvPr/>
            </p:nvSpPr>
            <p:spPr bwMode="auto">
              <a:xfrm>
                <a:off x="3883"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98" name="Rectangle 142"/>
              <p:cNvSpPr>
                <a:spLocks noChangeArrowheads="1"/>
              </p:cNvSpPr>
              <p:nvPr/>
            </p:nvSpPr>
            <p:spPr bwMode="auto">
              <a:xfrm>
                <a:off x="3974"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99" name="Rectangle 143"/>
              <p:cNvSpPr>
                <a:spLocks noChangeArrowheads="1"/>
              </p:cNvSpPr>
              <p:nvPr/>
            </p:nvSpPr>
            <p:spPr bwMode="auto">
              <a:xfrm>
                <a:off x="4064"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00" name="Rectangle 144"/>
              <p:cNvSpPr>
                <a:spLocks noChangeArrowheads="1"/>
              </p:cNvSpPr>
              <p:nvPr/>
            </p:nvSpPr>
            <p:spPr bwMode="auto">
              <a:xfrm>
                <a:off x="4155"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grpSp>
        <p:grpSp>
          <p:nvGrpSpPr>
            <p:cNvPr id="19601" name="Group 145"/>
            <p:cNvGrpSpPr>
              <a:grpSpLocks/>
            </p:cNvGrpSpPr>
            <p:nvPr/>
          </p:nvGrpSpPr>
          <p:grpSpPr bwMode="auto">
            <a:xfrm>
              <a:off x="0" y="5311"/>
              <a:ext cx="4320" cy="188"/>
              <a:chOff x="73" y="5705"/>
              <a:chExt cx="4173" cy="181"/>
            </a:xfrm>
            <a:grpFill/>
          </p:grpSpPr>
          <p:sp>
            <p:nvSpPr>
              <p:cNvPr id="19602" name="Rectangle 146"/>
              <p:cNvSpPr>
                <a:spLocks noChangeArrowheads="1"/>
              </p:cNvSpPr>
              <p:nvPr/>
            </p:nvSpPr>
            <p:spPr bwMode="auto">
              <a:xfrm>
                <a:off x="73"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03" name="Rectangle 147"/>
              <p:cNvSpPr>
                <a:spLocks noChangeArrowheads="1"/>
              </p:cNvSpPr>
              <p:nvPr/>
            </p:nvSpPr>
            <p:spPr bwMode="auto">
              <a:xfrm>
                <a:off x="164"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04" name="Rectangle 148"/>
              <p:cNvSpPr>
                <a:spLocks noChangeArrowheads="1"/>
              </p:cNvSpPr>
              <p:nvPr/>
            </p:nvSpPr>
            <p:spPr bwMode="auto">
              <a:xfrm>
                <a:off x="255"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05" name="Rectangle 149"/>
              <p:cNvSpPr>
                <a:spLocks noChangeArrowheads="1"/>
              </p:cNvSpPr>
              <p:nvPr/>
            </p:nvSpPr>
            <p:spPr bwMode="auto">
              <a:xfrm>
                <a:off x="346"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06" name="Rectangle 150"/>
              <p:cNvSpPr>
                <a:spLocks noChangeArrowheads="1"/>
              </p:cNvSpPr>
              <p:nvPr/>
            </p:nvSpPr>
            <p:spPr bwMode="auto">
              <a:xfrm>
                <a:off x="436"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07" name="Rectangle 151"/>
              <p:cNvSpPr>
                <a:spLocks noChangeArrowheads="1"/>
              </p:cNvSpPr>
              <p:nvPr/>
            </p:nvSpPr>
            <p:spPr bwMode="auto">
              <a:xfrm>
                <a:off x="527"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08" name="Rectangle 152"/>
              <p:cNvSpPr>
                <a:spLocks noChangeArrowheads="1"/>
              </p:cNvSpPr>
              <p:nvPr/>
            </p:nvSpPr>
            <p:spPr bwMode="auto">
              <a:xfrm>
                <a:off x="618"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09" name="Rectangle 153"/>
              <p:cNvSpPr>
                <a:spLocks noChangeArrowheads="1"/>
              </p:cNvSpPr>
              <p:nvPr/>
            </p:nvSpPr>
            <p:spPr bwMode="auto">
              <a:xfrm>
                <a:off x="709"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10" name="Rectangle 154"/>
              <p:cNvSpPr>
                <a:spLocks noChangeArrowheads="1"/>
              </p:cNvSpPr>
              <p:nvPr/>
            </p:nvSpPr>
            <p:spPr bwMode="auto">
              <a:xfrm>
                <a:off x="798"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11" name="Rectangle 155"/>
              <p:cNvSpPr>
                <a:spLocks noChangeArrowheads="1"/>
              </p:cNvSpPr>
              <p:nvPr/>
            </p:nvSpPr>
            <p:spPr bwMode="auto">
              <a:xfrm>
                <a:off x="889"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12" name="Rectangle 156"/>
              <p:cNvSpPr>
                <a:spLocks noChangeArrowheads="1"/>
              </p:cNvSpPr>
              <p:nvPr/>
            </p:nvSpPr>
            <p:spPr bwMode="auto">
              <a:xfrm>
                <a:off x="980"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13" name="Rectangle 157"/>
              <p:cNvSpPr>
                <a:spLocks noChangeArrowheads="1"/>
              </p:cNvSpPr>
              <p:nvPr/>
            </p:nvSpPr>
            <p:spPr bwMode="auto">
              <a:xfrm>
                <a:off x="1071"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14" name="Rectangle 158"/>
              <p:cNvSpPr>
                <a:spLocks noChangeArrowheads="1"/>
              </p:cNvSpPr>
              <p:nvPr/>
            </p:nvSpPr>
            <p:spPr bwMode="auto">
              <a:xfrm>
                <a:off x="1161"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15" name="Rectangle 159"/>
              <p:cNvSpPr>
                <a:spLocks noChangeArrowheads="1"/>
              </p:cNvSpPr>
              <p:nvPr/>
            </p:nvSpPr>
            <p:spPr bwMode="auto">
              <a:xfrm>
                <a:off x="1252"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16" name="Rectangle 160"/>
              <p:cNvSpPr>
                <a:spLocks noChangeArrowheads="1"/>
              </p:cNvSpPr>
              <p:nvPr/>
            </p:nvSpPr>
            <p:spPr bwMode="auto">
              <a:xfrm>
                <a:off x="1343"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17" name="Rectangle 161"/>
              <p:cNvSpPr>
                <a:spLocks noChangeArrowheads="1"/>
              </p:cNvSpPr>
              <p:nvPr/>
            </p:nvSpPr>
            <p:spPr bwMode="auto">
              <a:xfrm>
                <a:off x="1434"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18" name="Rectangle 162"/>
              <p:cNvSpPr>
                <a:spLocks noChangeArrowheads="1"/>
              </p:cNvSpPr>
              <p:nvPr/>
            </p:nvSpPr>
            <p:spPr bwMode="auto">
              <a:xfrm>
                <a:off x="1524"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19" name="Rectangle 163"/>
              <p:cNvSpPr>
                <a:spLocks noChangeArrowheads="1"/>
              </p:cNvSpPr>
              <p:nvPr/>
            </p:nvSpPr>
            <p:spPr bwMode="auto">
              <a:xfrm>
                <a:off x="1615"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20" name="Rectangle 164"/>
              <p:cNvSpPr>
                <a:spLocks noChangeArrowheads="1"/>
              </p:cNvSpPr>
              <p:nvPr/>
            </p:nvSpPr>
            <p:spPr bwMode="auto">
              <a:xfrm>
                <a:off x="1706"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21" name="Rectangle 165"/>
              <p:cNvSpPr>
                <a:spLocks noChangeArrowheads="1"/>
              </p:cNvSpPr>
              <p:nvPr/>
            </p:nvSpPr>
            <p:spPr bwMode="auto">
              <a:xfrm>
                <a:off x="1797"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22" name="Rectangle 166"/>
              <p:cNvSpPr>
                <a:spLocks noChangeArrowheads="1"/>
              </p:cNvSpPr>
              <p:nvPr/>
            </p:nvSpPr>
            <p:spPr bwMode="auto">
              <a:xfrm>
                <a:off x="1887"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23" name="Rectangle 167"/>
              <p:cNvSpPr>
                <a:spLocks noChangeArrowheads="1"/>
              </p:cNvSpPr>
              <p:nvPr/>
            </p:nvSpPr>
            <p:spPr bwMode="auto">
              <a:xfrm>
                <a:off x="1978"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24" name="Rectangle 168"/>
              <p:cNvSpPr>
                <a:spLocks noChangeArrowheads="1"/>
              </p:cNvSpPr>
              <p:nvPr/>
            </p:nvSpPr>
            <p:spPr bwMode="auto">
              <a:xfrm>
                <a:off x="2069"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25" name="Rectangle 169"/>
              <p:cNvSpPr>
                <a:spLocks noChangeArrowheads="1"/>
              </p:cNvSpPr>
              <p:nvPr/>
            </p:nvSpPr>
            <p:spPr bwMode="auto">
              <a:xfrm>
                <a:off x="2160"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26" name="Rectangle 170"/>
              <p:cNvSpPr>
                <a:spLocks noChangeArrowheads="1"/>
              </p:cNvSpPr>
              <p:nvPr/>
            </p:nvSpPr>
            <p:spPr bwMode="auto">
              <a:xfrm>
                <a:off x="2249"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27" name="Rectangle 171"/>
              <p:cNvSpPr>
                <a:spLocks noChangeArrowheads="1"/>
              </p:cNvSpPr>
              <p:nvPr/>
            </p:nvSpPr>
            <p:spPr bwMode="auto">
              <a:xfrm>
                <a:off x="2340"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28" name="Rectangle 172"/>
              <p:cNvSpPr>
                <a:spLocks noChangeArrowheads="1"/>
              </p:cNvSpPr>
              <p:nvPr/>
            </p:nvSpPr>
            <p:spPr bwMode="auto">
              <a:xfrm>
                <a:off x="2431"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29" name="Rectangle 173"/>
              <p:cNvSpPr>
                <a:spLocks noChangeArrowheads="1"/>
              </p:cNvSpPr>
              <p:nvPr/>
            </p:nvSpPr>
            <p:spPr bwMode="auto">
              <a:xfrm>
                <a:off x="2522"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30" name="Rectangle 174"/>
              <p:cNvSpPr>
                <a:spLocks noChangeArrowheads="1"/>
              </p:cNvSpPr>
              <p:nvPr/>
            </p:nvSpPr>
            <p:spPr bwMode="auto">
              <a:xfrm>
                <a:off x="2612"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31" name="Rectangle 175"/>
              <p:cNvSpPr>
                <a:spLocks noChangeArrowheads="1"/>
              </p:cNvSpPr>
              <p:nvPr/>
            </p:nvSpPr>
            <p:spPr bwMode="auto">
              <a:xfrm>
                <a:off x="2703"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32" name="Rectangle 176"/>
              <p:cNvSpPr>
                <a:spLocks noChangeArrowheads="1"/>
              </p:cNvSpPr>
              <p:nvPr/>
            </p:nvSpPr>
            <p:spPr bwMode="auto">
              <a:xfrm>
                <a:off x="2794"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33" name="Rectangle 177"/>
              <p:cNvSpPr>
                <a:spLocks noChangeArrowheads="1"/>
              </p:cNvSpPr>
              <p:nvPr/>
            </p:nvSpPr>
            <p:spPr bwMode="auto">
              <a:xfrm>
                <a:off x="2885"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34" name="Rectangle 178"/>
              <p:cNvSpPr>
                <a:spLocks noChangeArrowheads="1"/>
              </p:cNvSpPr>
              <p:nvPr/>
            </p:nvSpPr>
            <p:spPr bwMode="auto">
              <a:xfrm>
                <a:off x="2976"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35" name="Rectangle 179"/>
              <p:cNvSpPr>
                <a:spLocks noChangeArrowheads="1"/>
              </p:cNvSpPr>
              <p:nvPr/>
            </p:nvSpPr>
            <p:spPr bwMode="auto">
              <a:xfrm>
                <a:off x="3067"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36" name="Rectangle 180"/>
              <p:cNvSpPr>
                <a:spLocks noChangeArrowheads="1"/>
              </p:cNvSpPr>
              <p:nvPr/>
            </p:nvSpPr>
            <p:spPr bwMode="auto">
              <a:xfrm>
                <a:off x="3158"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37" name="Rectangle 181"/>
              <p:cNvSpPr>
                <a:spLocks noChangeArrowheads="1"/>
              </p:cNvSpPr>
              <p:nvPr/>
            </p:nvSpPr>
            <p:spPr bwMode="auto">
              <a:xfrm>
                <a:off x="3249"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38" name="Rectangle 182"/>
              <p:cNvSpPr>
                <a:spLocks noChangeArrowheads="1"/>
              </p:cNvSpPr>
              <p:nvPr/>
            </p:nvSpPr>
            <p:spPr bwMode="auto">
              <a:xfrm>
                <a:off x="3338"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39" name="Rectangle 183"/>
              <p:cNvSpPr>
                <a:spLocks noChangeArrowheads="1"/>
              </p:cNvSpPr>
              <p:nvPr/>
            </p:nvSpPr>
            <p:spPr bwMode="auto">
              <a:xfrm>
                <a:off x="3429"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40" name="Rectangle 184"/>
              <p:cNvSpPr>
                <a:spLocks noChangeArrowheads="1"/>
              </p:cNvSpPr>
              <p:nvPr/>
            </p:nvSpPr>
            <p:spPr bwMode="auto">
              <a:xfrm>
                <a:off x="3520"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41" name="Rectangle 185"/>
              <p:cNvSpPr>
                <a:spLocks noChangeArrowheads="1"/>
              </p:cNvSpPr>
              <p:nvPr/>
            </p:nvSpPr>
            <p:spPr bwMode="auto">
              <a:xfrm>
                <a:off x="3611"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42" name="Rectangle 186"/>
              <p:cNvSpPr>
                <a:spLocks noChangeArrowheads="1"/>
              </p:cNvSpPr>
              <p:nvPr/>
            </p:nvSpPr>
            <p:spPr bwMode="auto">
              <a:xfrm>
                <a:off x="3701"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43" name="Rectangle 187"/>
              <p:cNvSpPr>
                <a:spLocks noChangeArrowheads="1"/>
              </p:cNvSpPr>
              <p:nvPr/>
            </p:nvSpPr>
            <p:spPr bwMode="auto">
              <a:xfrm>
                <a:off x="3792"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44" name="Rectangle 188"/>
              <p:cNvSpPr>
                <a:spLocks noChangeArrowheads="1"/>
              </p:cNvSpPr>
              <p:nvPr/>
            </p:nvSpPr>
            <p:spPr bwMode="auto">
              <a:xfrm>
                <a:off x="3883"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45" name="Rectangle 189"/>
              <p:cNvSpPr>
                <a:spLocks noChangeArrowheads="1"/>
              </p:cNvSpPr>
              <p:nvPr/>
            </p:nvSpPr>
            <p:spPr bwMode="auto">
              <a:xfrm>
                <a:off x="3974"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46" name="Rectangle 190"/>
              <p:cNvSpPr>
                <a:spLocks noChangeArrowheads="1"/>
              </p:cNvSpPr>
              <p:nvPr/>
            </p:nvSpPr>
            <p:spPr bwMode="auto">
              <a:xfrm>
                <a:off x="4064"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47" name="Rectangle 191"/>
              <p:cNvSpPr>
                <a:spLocks noChangeArrowheads="1"/>
              </p:cNvSpPr>
              <p:nvPr/>
            </p:nvSpPr>
            <p:spPr bwMode="auto">
              <a:xfrm>
                <a:off x="4155"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grpSp>
        <p:grpSp>
          <p:nvGrpSpPr>
            <p:cNvPr id="19648" name="Group 192"/>
            <p:cNvGrpSpPr>
              <a:grpSpLocks/>
            </p:cNvGrpSpPr>
            <p:nvPr/>
          </p:nvGrpSpPr>
          <p:grpSpPr bwMode="auto">
            <a:xfrm>
              <a:off x="0" y="5133"/>
              <a:ext cx="4320" cy="187"/>
              <a:chOff x="73" y="5705"/>
              <a:chExt cx="4173" cy="181"/>
            </a:xfrm>
            <a:grpFill/>
          </p:grpSpPr>
          <p:sp>
            <p:nvSpPr>
              <p:cNvPr id="19649" name="Rectangle 193"/>
              <p:cNvSpPr>
                <a:spLocks noChangeArrowheads="1"/>
              </p:cNvSpPr>
              <p:nvPr/>
            </p:nvSpPr>
            <p:spPr bwMode="auto">
              <a:xfrm>
                <a:off x="73"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50" name="Rectangle 194"/>
              <p:cNvSpPr>
                <a:spLocks noChangeArrowheads="1"/>
              </p:cNvSpPr>
              <p:nvPr/>
            </p:nvSpPr>
            <p:spPr bwMode="auto">
              <a:xfrm>
                <a:off x="164"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51" name="Rectangle 195"/>
              <p:cNvSpPr>
                <a:spLocks noChangeArrowheads="1"/>
              </p:cNvSpPr>
              <p:nvPr/>
            </p:nvSpPr>
            <p:spPr bwMode="auto">
              <a:xfrm>
                <a:off x="255"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52" name="Rectangle 196"/>
              <p:cNvSpPr>
                <a:spLocks noChangeArrowheads="1"/>
              </p:cNvSpPr>
              <p:nvPr/>
            </p:nvSpPr>
            <p:spPr bwMode="auto">
              <a:xfrm>
                <a:off x="346"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53" name="Rectangle 197"/>
              <p:cNvSpPr>
                <a:spLocks noChangeArrowheads="1"/>
              </p:cNvSpPr>
              <p:nvPr/>
            </p:nvSpPr>
            <p:spPr bwMode="auto">
              <a:xfrm>
                <a:off x="436"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54" name="Rectangle 198"/>
              <p:cNvSpPr>
                <a:spLocks noChangeArrowheads="1"/>
              </p:cNvSpPr>
              <p:nvPr/>
            </p:nvSpPr>
            <p:spPr bwMode="auto">
              <a:xfrm>
                <a:off x="527"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55" name="Rectangle 199"/>
              <p:cNvSpPr>
                <a:spLocks noChangeArrowheads="1"/>
              </p:cNvSpPr>
              <p:nvPr/>
            </p:nvSpPr>
            <p:spPr bwMode="auto">
              <a:xfrm>
                <a:off x="618"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56" name="Rectangle 200"/>
              <p:cNvSpPr>
                <a:spLocks noChangeArrowheads="1"/>
              </p:cNvSpPr>
              <p:nvPr/>
            </p:nvSpPr>
            <p:spPr bwMode="auto">
              <a:xfrm>
                <a:off x="709"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57" name="Rectangle 201"/>
              <p:cNvSpPr>
                <a:spLocks noChangeArrowheads="1"/>
              </p:cNvSpPr>
              <p:nvPr/>
            </p:nvSpPr>
            <p:spPr bwMode="auto">
              <a:xfrm>
                <a:off x="798"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58" name="Rectangle 202"/>
              <p:cNvSpPr>
                <a:spLocks noChangeArrowheads="1"/>
              </p:cNvSpPr>
              <p:nvPr/>
            </p:nvSpPr>
            <p:spPr bwMode="auto">
              <a:xfrm>
                <a:off x="889"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59" name="Rectangle 203"/>
              <p:cNvSpPr>
                <a:spLocks noChangeArrowheads="1"/>
              </p:cNvSpPr>
              <p:nvPr/>
            </p:nvSpPr>
            <p:spPr bwMode="auto">
              <a:xfrm>
                <a:off x="980"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60" name="Rectangle 204"/>
              <p:cNvSpPr>
                <a:spLocks noChangeArrowheads="1"/>
              </p:cNvSpPr>
              <p:nvPr/>
            </p:nvSpPr>
            <p:spPr bwMode="auto">
              <a:xfrm>
                <a:off x="1071"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61" name="Rectangle 205"/>
              <p:cNvSpPr>
                <a:spLocks noChangeArrowheads="1"/>
              </p:cNvSpPr>
              <p:nvPr/>
            </p:nvSpPr>
            <p:spPr bwMode="auto">
              <a:xfrm>
                <a:off x="1161"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62" name="Rectangle 206"/>
              <p:cNvSpPr>
                <a:spLocks noChangeArrowheads="1"/>
              </p:cNvSpPr>
              <p:nvPr/>
            </p:nvSpPr>
            <p:spPr bwMode="auto">
              <a:xfrm>
                <a:off x="1252"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63" name="Rectangle 207"/>
              <p:cNvSpPr>
                <a:spLocks noChangeArrowheads="1"/>
              </p:cNvSpPr>
              <p:nvPr/>
            </p:nvSpPr>
            <p:spPr bwMode="auto">
              <a:xfrm>
                <a:off x="1343"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64" name="Rectangle 208"/>
              <p:cNvSpPr>
                <a:spLocks noChangeArrowheads="1"/>
              </p:cNvSpPr>
              <p:nvPr/>
            </p:nvSpPr>
            <p:spPr bwMode="auto">
              <a:xfrm>
                <a:off x="1434"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65" name="Rectangle 209"/>
              <p:cNvSpPr>
                <a:spLocks noChangeArrowheads="1"/>
              </p:cNvSpPr>
              <p:nvPr/>
            </p:nvSpPr>
            <p:spPr bwMode="auto">
              <a:xfrm>
                <a:off x="1524"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66" name="Rectangle 210"/>
              <p:cNvSpPr>
                <a:spLocks noChangeArrowheads="1"/>
              </p:cNvSpPr>
              <p:nvPr/>
            </p:nvSpPr>
            <p:spPr bwMode="auto">
              <a:xfrm>
                <a:off x="1615"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67" name="Rectangle 211"/>
              <p:cNvSpPr>
                <a:spLocks noChangeArrowheads="1"/>
              </p:cNvSpPr>
              <p:nvPr/>
            </p:nvSpPr>
            <p:spPr bwMode="auto">
              <a:xfrm>
                <a:off x="1706"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68" name="Rectangle 212"/>
              <p:cNvSpPr>
                <a:spLocks noChangeArrowheads="1"/>
              </p:cNvSpPr>
              <p:nvPr/>
            </p:nvSpPr>
            <p:spPr bwMode="auto">
              <a:xfrm>
                <a:off x="1797"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69" name="Rectangle 213"/>
              <p:cNvSpPr>
                <a:spLocks noChangeArrowheads="1"/>
              </p:cNvSpPr>
              <p:nvPr/>
            </p:nvSpPr>
            <p:spPr bwMode="auto">
              <a:xfrm>
                <a:off x="1887"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70" name="Rectangle 214"/>
              <p:cNvSpPr>
                <a:spLocks noChangeArrowheads="1"/>
              </p:cNvSpPr>
              <p:nvPr/>
            </p:nvSpPr>
            <p:spPr bwMode="auto">
              <a:xfrm>
                <a:off x="1978"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71" name="Rectangle 215"/>
              <p:cNvSpPr>
                <a:spLocks noChangeArrowheads="1"/>
              </p:cNvSpPr>
              <p:nvPr/>
            </p:nvSpPr>
            <p:spPr bwMode="auto">
              <a:xfrm>
                <a:off x="2069"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72" name="Rectangle 216"/>
              <p:cNvSpPr>
                <a:spLocks noChangeArrowheads="1"/>
              </p:cNvSpPr>
              <p:nvPr/>
            </p:nvSpPr>
            <p:spPr bwMode="auto">
              <a:xfrm>
                <a:off x="2160"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73" name="Rectangle 217"/>
              <p:cNvSpPr>
                <a:spLocks noChangeArrowheads="1"/>
              </p:cNvSpPr>
              <p:nvPr/>
            </p:nvSpPr>
            <p:spPr bwMode="auto">
              <a:xfrm>
                <a:off x="2249"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74" name="Rectangle 218"/>
              <p:cNvSpPr>
                <a:spLocks noChangeArrowheads="1"/>
              </p:cNvSpPr>
              <p:nvPr/>
            </p:nvSpPr>
            <p:spPr bwMode="auto">
              <a:xfrm>
                <a:off x="2340"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75" name="Rectangle 219"/>
              <p:cNvSpPr>
                <a:spLocks noChangeArrowheads="1"/>
              </p:cNvSpPr>
              <p:nvPr/>
            </p:nvSpPr>
            <p:spPr bwMode="auto">
              <a:xfrm>
                <a:off x="2431"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76" name="Rectangle 220"/>
              <p:cNvSpPr>
                <a:spLocks noChangeArrowheads="1"/>
              </p:cNvSpPr>
              <p:nvPr/>
            </p:nvSpPr>
            <p:spPr bwMode="auto">
              <a:xfrm>
                <a:off x="2522"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77" name="Rectangle 221"/>
              <p:cNvSpPr>
                <a:spLocks noChangeArrowheads="1"/>
              </p:cNvSpPr>
              <p:nvPr/>
            </p:nvSpPr>
            <p:spPr bwMode="auto">
              <a:xfrm>
                <a:off x="2612"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78" name="Rectangle 222"/>
              <p:cNvSpPr>
                <a:spLocks noChangeArrowheads="1"/>
              </p:cNvSpPr>
              <p:nvPr/>
            </p:nvSpPr>
            <p:spPr bwMode="auto">
              <a:xfrm>
                <a:off x="2703"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79" name="Rectangle 223"/>
              <p:cNvSpPr>
                <a:spLocks noChangeArrowheads="1"/>
              </p:cNvSpPr>
              <p:nvPr/>
            </p:nvSpPr>
            <p:spPr bwMode="auto">
              <a:xfrm>
                <a:off x="2794"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80" name="Rectangle 224"/>
              <p:cNvSpPr>
                <a:spLocks noChangeArrowheads="1"/>
              </p:cNvSpPr>
              <p:nvPr/>
            </p:nvSpPr>
            <p:spPr bwMode="auto">
              <a:xfrm>
                <a:off x="2885"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81" name="Rectangle 225"/>
              <p:cNvSpPr>
                <a:spLocks noChangeArrowheads="1"/>
              </p:cNvSpPr>
              <p:nvPr/>
            </p:nvSpPr>
            <p:spPr bwMode="auto">
              <a:xfrm>
                <a:off x="2976"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82" name="Rectangle 226"/>
              <p:cNvSpPr>
                <a:spLocks noChangeArrowheads="1"/>
              </p:cNvSpPr>
              <p:nvPr/>
            </p:nvSpPr>
            <p:spPr bwMode="auto">
              <a:xfrm>
                <a:off x="3067"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83" name="Rectangle 227"/>
              <p:cNvSpPr>
                <a:spLocks noChangeArrowheads="1"/>
              </p:cNvSpPr>
              <p:nvPr/>
            </p:nvSpPr>
            <p:spPr bwMode="auto">
              <a:xfrm>
                <a:off x="3158"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84" name="Rectangle 228"/>
              <p:cNvSpPr>
                <a:spLocks noChangeArrowheads="1"/>
              </p:cNvSpPr>
              <p:nvPr/>
            </p:nvSpPr>
            <p:spPr bwMode="auto">
              <a:xfrm>
                <a:off x="3249"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85" name="Rectangle 229"/>
              <p:cNvSpPr>
                <a:spLocks noChangeArrowheads="1"/>
              </p:cNvSpPr>
              <p:nvPr/>
            </p:nvSpPr>
            <p:spPr bwMode="auto">
              <a:xfrm>
                <a:off x="3338"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86" name="Rectangle 230"/>
              <p:cNvSpPr>
                <a:spLocks noChangeArrowheads="1"/>
              </p:cNvSpPr>
              <p:nvPr/>
            </p:nvSpPr>
            <p:spPr bwMode="auto">
              <a:xfrm>
                <a:off x="3429"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87" name="Rectangle 231"/>
              <p:cNvSpPr>
                <a:spLocks noChangeArrowheads="1"/>
              </p:cNvSpPr>
              <p:nvPr/>
            </p:nvSpPr>
            <p:spPr bwMode="auto">
              <a:xfrm>
                <a:off x="3520"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88" name="Rectangle 232"/>
              <p:cNvSpPr>
                <a:spLocks noChangeArrowheads="1"/>
              </p:cNvSpPr>
              <p:nvPr/>
            </p:nvSpPr>
            <p:spPr bwMode="auto">
              <a:xfrm>
                <a:off x="3611"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89" name="Rectangle 233"/>
              <p:cNvSpPr>
                <a:spLocks noChangeArrowheads="1"/>
              </p:cNvSpPr>
              <p:nvPr/>
            </p:nvSpPr>
            <p:spPr bwMode="auto">
              <a:xfrm>
                <a:off x="3701"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90" name="Rectangle 234"/>
              <p:cNvSpPr>
                <a:spLocks noChangeArrowheads="1"/>
              </p:cNvSpPr>
              <p:nvPr/>
            </p:nvSpPr>
            <p:spPr bwMode="auto">
              <a:xfrm>
                <a:off x="3792"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91" name="Rectangle 235"/>
              <p:cNvSpPr>
                <a:spLocks noChangeArrowheads="1"/>
              </p:cNvSpPr>
              <p:nvPr/>
            </p:nvSpPr>
            <p:spPr bwMode="auto">
              <a:xfrm>
                <a:off x="3883"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92" name="Rectangle 236"/>
              <p:cNvSpPr>
                <a:spLocks noChangeArrowheads="1"/>
              </p:cNvSpPr>
              <p:nvPr/>
            </p:nvSpPr>
            <p:spPr bwMode="auto">
              <a:xfrm>
                <a:off x="3974"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93" name="Rectangle 237"/>
              <p:cNvSpPr>
                <a:spLocks noChangeArrowheads="1"/>
              </p:cNvSpPr>
              <p:nvPr/>
            </p:nvSpPr>
            <p:spPr bwMode="auto">
              <a:xfrm>
                <a:off x="4064"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94" name="Rectangle 238"/>
              <p:cNvSpPr>
                <a:spLocks noChangeArrowheads="1"/>
              </p:cNvSpPr>
              <p:nvPr/>
            </p:nvSpPr>
            <p:spPr bwMode="auto">
              <a:xfrm>
                <a:off x="4155"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grpSp>
      </p:grpSp>
      <p:sp>
        <p:nvSpPr>
          <p:cNvPr id="242" name="テキスト ボックス 241"/>
          <p:cNvSpPr txBox="1"/>
          <p:nvPr/>
        </p:nvSpPr>
        <p:spPr>
          <a:xfrm>
            <a:off x="116632" y="4634716"/>
            <a:ext cx="6589142" cy="369332"/>
          </a:xfrm>
          <a:prstGeom prst="rect">
            <a:avLst/>
          </a:prstGeom>
          <a:noFill/>
        </p:spPr>
        <p:txBody>
          <a:bodyPr wrap="square" rtlCol="0">
            <a:spAutoFit/>
          </a:bodyPr>
          <a:lstStyle/>
          <a:p>
            <a:pPr fontAlgn="auto">
              <a:spcBef>
                <a:spcPts val="0"/>
              </a:spcBef>
              <a:spcAft>
                <a:spcPts val="0"/>
              </a:spcAft>
            </a:pP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座長</a:t>
            </a: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：高嶋　孝次郎</a:t>
            </a:r>
            <a:r>
              <a:rPr lang="ja-JP" altLang="en-US"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先生　</a:t>
            </a: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（福井県済生会</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病院　</a:t>
            </a:r>
            <a:r>
              <a:rPr lang="ja-JP" altLang="ja-JP" sz="1400" b="1" dirty="0">
                <a:latin typeface="Meiryo UI" panose="020B0604030504040204" pitchFamily="50" charset="-128"/>
                <a:ea typeface="Meiryo UI" panose="020B0604030504040204" pitchFamily="50" charset="-128"/>
                <a:cs typeface="Meiryo UI" panose="020B0604030504040204" pitchFamily="50" charset="-128"/>
              </a:rPr>
              <a:t>診療技術部長・薬剤部長</a:t>
            </a: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a:t>
            </a:r>
            <a:endParaRPr lang="ja-JP" altLang="en-US" sz="1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44" name="正方形/長方形 243"/>
          <p:cNvSpPr/>
          <p:nvPr/>
        </p:nvSpPr>
        <p:spPr>
          <a:xfrm>
            <a:off x="-148202" y="4274676"/>
            <a:ext cx="5089370" cy="369332"/>
          </a:xfrm>
          <a:prstGeom prst="rect">
            <a:avLst/>
          </a:prstGeom>
          <a:solidFill>
            <a:srgbClr val="FFFF00"/>
          </a:solidFill>
          <a:ln w="25400" cap="flat" cmpd="sng" algn="ctr">
            <a:no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b="1" kern="0" dirty="0">
                <a:solidFill>
                  <a:schemeClr val="accent2">
                    <a:lumMod val="50000"/>
                  </a:schemeClr>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z="1800" b="1" i="0" u="none" strike="noStrike" kern="0" cap="none" spc="0" normalizeH="0" baseline="0" noProof="0" dirty="0" smtClean="0">
                <a:ln>
                  <a:noFill/>
                </a:ln>
                <a:solidFill>
                  <a:schemeClr val="accent2">
                    <a:lumMod val="50000"/>
                  </a:schemeClr>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cs typeface="Meiryo UI" panose="020B0604030504040204" pitchFamily="50" charset="-128"/>
              </a:rPr>
              <a:t>19:10 </a:t>
            </a:r>
            <a:r>
              <a:rPr kumimoji="0" lang="ja-JP" altLang="en-US" sz="1800" b="1" i="0" u="none" strike="noStrike" kern="0" cap="none" spc="0" normalizeH="0" baseline="0" noProof="0" dirty="0" smtClean="0">
                <a:ln>
                  <a:noFill/>
                </a:ln>
                <a:solidFill>
                  <a:schemeClr val="accent2">
                    <a:lumMod val="50000"/>
                  </a:schemeClr>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0" lang="en-US" altLang="ja-JP" b="1" kern="0" dirty="0" smtClean="0">
                <a:solidFill>
                  <a:schemeClr val="accent2">
                    <a:lumMod val="50000"/>
                  </a:schemeClr>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19</a:t>
            </a:r>
            <a:r>
              <a:rPr kumimoji="0" lang="en-US" altLang="ja-JP" sz="1800" b="1" i="0" u="none" strike="noStrike" kern="0" cap="none" spc="0" normalizeH="0" baseline="0" noProof="0" dirty="0" smtClean="0">
                <a:ln>
                  <a:noFill/>
                </a:ln>
                <a:solidFill>
                  <a:schemeClr val="accent2">
                    <a:lumMod val="50000"/>
                  </a:schemeClr>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cs typeface="Meiryo UI" panose="020B0604030504040204" pitchFamily="50" charset="-128"/>
              </a:rPr>
              <a:t>:40</a:t>
            </a:r>
            <a:r>
              <a:rPr kumimoji="0" lang="ja-JP" altLang="en-US" sz="1800" b="1" i="0" u="none" strike="noStrike" kern="0" cap="none" spc="0" normalizeH="0" baseline="0" noProof="0" dirty="0" smtClean="0">
                <a:ln>
                  <a:noFill/>
                </a:ln>
                <a:solidFill>
                  <a:schemeClr val="accent2">
                    <a:lumMod val="50000"/>
                  </a:schemeClr>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cs typeface="Meiryo UI" panose="020B0604030504040204" pitchFamily="50" charset="-128"/>
              </a:rPr>
              <a:t>　　講演①</a:t>
            </a:r>
          </a:p>
        </p:txBody>
      </p:sp>
      <p:sp>
        <p:nvSpPr>
          <p:cNvPr id="246" name="正方形/長方形 245"/>
          <p:cNvSpPr/>
          <p:nvPr/>
        </p:nvSpPr>
        <p:spPr>
          <a:xfrm>
            <a:off x="-99392" y="6084168"/>
            <a:ext cx="5089370" cy="369332"/>
          </a:xfrm>
          <a:prstGeom prst="rect">
            <a:avLst/>
          </a:prstGeom>
          <a:solidFill>
            <a:srgbClr val="FFFF00"/>
          </a:solidFill>
          <a:ln w="25400" cap="flat" cmpd="sng" algn="ctr">
            <a:no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b="1" kern="0" dirty="0">
                <a:solidFill>
                  <a:schemeClr val="accent2">
                    <a:lumMod val="50000"/>
                  </a:schemeClr>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　</a:t>
            </a:r>
            <a:r>
              <a:rPr kumimoji="0" lang="en-US" altLang="ja-JP" b="1" kern="0" dirty="0" smtClean="0">
                <a:solidFill>
                  <a:schemeClr val="accent2">
                    <a:lumMod val="50000"/>
                  </a:schemeClr>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19:40 </a:t>
            </a:r>
            <a:r>
              <a:rPr kumimoji="0" lang="ja-JP" altLang="en-US" sz="1800" b="1" i="0" u="none" strike="noStrike" kern="0" cap="none" spc="0" normalizeH="0" baseline="0" noProof="0" dirty="0" smtClean="0">
                <a:ln>
                  <a:noFill/>
                </a:ln>
                <a:solidFill>
                  <a:schemeClr val="accent2">
                    <a:lumMod val="50000"/>
                  </a:schemeClr>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z="1800" b="1" i="0" u="none" strike="noStrike" kern="0" cap="none" spc="0" normalizeH="0" baseline="0" noProof="0" dirty="0" smtClean="0">
                <a:ln>
                  <a:noFill/>
                </a:ln>
                <a:solidFill>
                  <a:schemeClr val="accent2">
                    <a:lumMod val="50000"/>
                  </a:schemeClr>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cs typeface="Meiryo UI" panose="020B0604030504040204" pitchFamily="50" charset="-128"/>
              </a:rPr>
              <a:t>20:50</a:t>
            </a:r>
            <a:r>
              <a:rPr kumimoji="0" lang="ja-JP" altLang="en-US" sz="1800" b="1" i="0" u="none" strike="noStrike" kern="0" cap="none" spc="0" normalizeH="0" baseline="0" noProof="0" dirty="0" smtClean="0">
                <a:ln>
                  <a:noFill/>
                </a:ln>
                <a:solidFill>
                  <a:schemeClr val="accent2">
                    <a:lumMod val="50000"/>
                  </a:schemeClr>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cs typeface="Meiryo UI" panose="020B0604030504040204" pitchFamily="50" charset="-128"/>
              </a:rPr>
              <a:t>　　講演②</a:t>
            </a:r>
          </a:p>
        </p:txBody>
      </p:sp>
      <p:sp>
        <p:nvSpPr>
          <p:cNvPr id="247" name="テキスト ボックス 246"/>
          <p:cNvSpPr txBox="1"/>
          <p:nvPr/>
        </p:nvSpPr>
        <p:spPr>
          <a:xfrm>
            <a:off x="116632" y="5457582"/>
            <a:ext cx="7056784" cy="369332"/>
          </a:xfrm>
          <a:prstGeom prst="rect">
            <a:avLst/>
          </a:prstGeom>
          <a:noFill/>
        </p:spPr>
        <p:txBody>
          <a:bodyPr wrap="square" rtlCol="0">
            <a:spAutoFit/>
          </a:bodyPr>
          <a:lstStyle/>
          <a:p>
            <a:pPr fontAlgn="auto">
              <a:spcBef>
                <a:spcPts val="0"/>
              </a:spcBef>
              <a:spcAft>
                <a:spcPts val="0"/>
              </a:spcAft>
            </a:pP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演者：堂前　</a:t>
            </a: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和雅</a:t>
            </a: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様</a:t>
            </a: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ja-JP" sz="1400" b="1" dirty="0">
                <a:latin typeface="Meiryo UI" panose="020B0604030504040204" pitchFamily="50" charset="-128"/>
                <a:ea typeface="Meiryo UI" panose="020B0604030504040204" pitchFamily="50" charset="-128"/>
                <a:cs typeface="Meiryo UI" panose="020B0604030504040204" pitchFamily="50" charset="-128"/>
              </a:rPr>
              <a:t>福井県健康福祉部医薬食品・衛生課　薬務グループ主査</a:t>
            </a: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a:t>
            </a:r>
            <a:endParaRPr lang="ja-JP" altLang="en-US" sz="1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49" name="テキスト ボックス 248"/>
          <p:cNvSpPr txBox="1"/>
          <p:nvPr/>
        </p:nvSpPr>
        <p:spPr>
          <a:xfrm>
            <a:off x="116632" y="7308304"/>
            <a:ext cx="6993106" cy="584775"/>
          </a:xfrm>
          <a:prstGeom prst="rect">
            <a:avLst/>
          </a:prstGeom>
          <a:noFill/>
        </p:spPr>
        <p:txBody>
          <a:bodyPr wrap="square" rtlCol="0">
            <a:spAutoFit/>
          </a:bodyPr>
          <a:lstStyle/>
          <a:p>
            <a:pPr marL="0" indent="0">
              <a:buNone/>
            </a:pP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演者</a:t>
            </a:r>
            <a:r>
              <a:rPr lang="ja-JP" altLang="en-US"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谷川　明希子</a:t>
            </a: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先生</a:t>
            </a:r>
            <a:endParaRPr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a:t>
            </a:r>
            <a:r>
              <a:rPr lang="zh-TW" altLang="en-US" sz="1400" b="1" dirty="0">
                <a:latin typeface="Meiryo UI" panose="020B0604030504040204" pitchFamily="50" charset="-128"/>
                <a:ea typeface="Meiryo UI" panose="020B0604030504040204" pitchFamily="50" charset="-128"/>
                <a:cs typeface="Meiryo UI" panose="020B0604030504040204" pitchFamily="50" charset="-128"/>
              </a:rPr>
              <a:t>福井大学医学部　腫瘍病態治療学講座　</a:t>
            </a:r>
            <a:r>
              <a:rPr lang="zh-TW" altLang="en-US" sz="1400" b="1" dirty="0" smtClean="0">
                <a:latin typeface="Meiryo UI" panose="020B0604030504040204" pitchFamily="50" charset="-128"/>
                <a:ea typeface="Meiryo UI" panose="020B0604030504040204" pitchFamily="50" charset="-128"/>
                <a:cs typeface="Meiryo UI" panose="020B0604030504040204" pitchFamily="50" charset="-128"/>
              </a:rPr>
              <a:t>特命助教</a:t>
            </a: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　</a:t>
            </a:r>
            <a:r>
              <a:rPr lang="zh-TW" altLang="en-US" sz="1400" b="1" dirty="0" smtClean="0">
                <a:latin typeface="Meiryo UI" panose="020B0604030504040204" pitchFamily="50" charset="-128"/>
                <a:ea typeface="Meiryo UI" panose="020B0604030504040204" pitchFamily="50" charset="-128"/>
                <a:cs typeface="Meiryo UI" panose="020B0604030504040204" pitchFamily="50" charset="-128"/>
              </a:rPr>
              <a:t>緩和</a:t>
            </a:r>
            <a:r>
              <a:rPr lang="zh-TW" altLang="en-US" sz="1400" b="1" dirty="0">
                <a:latin typeface="Meiryo UI" panose="020B0604030504040204" pitchFamily="50" charset="-128"/>
                <a:ea typeface="Meiryo UI" panose="020B0604030504040204" pitchFamily="50" charset="-128"/>
                <a:cs typeface="Meiryo UI" panose="020B0604030504040204" pitchFamily="50" charset="-128"/>
              </a:rPr>
              <a:t>医療部門長　緩和専従</a:t>
            </a:r>
            <a:r>
              <a:rPr lang="zh-TW" altLang="en-US" sz="1400" b="1" dirty="0" smtClean="0">
                <a:latin typeface="Meiryo UI" panose="020B0604030504040204" pitchFamily="50" charset="-128"/>
                <a:ea typeface="Meiryo UI" panose="020B0604030504040204" pitchFamily="50" charset="-128"/>
                <a:cs typeface="Meiryo UI" panose="020B0604030504040204" pitchFamily="50" charset="-128"/>
              </a:rPr>
              <a:t>医師</a:t>
            </a:r>
            <a:r>
              <a:rPr lang="en-US" altLang="ja-JP" sz="1400" b="1" dirty="0" smtClean="0">
                <a:latin typeface="Meiryo UI" panose="020B0604030504040204" pitchFamily="50" charset="-128"/>
                <a:ea typeface="Meiryo UI" panose="020B0604030504040204" pitchFamily="50" charset="-128"/>
                <a:cs typeface="Meiryo UI" panose="020B0604030504040204" pitchFamily="50" charset="-128"/>
              </a:rPr>
              <a:t>)</a:t>
            </a:r>
          </a:p>
        </p:txBody>
      </p:sp>
      <p:sp>
        <p:nvSpPr>
          <p:cNvPr id="2" name="角丸四角形 1"/>
          <p:cNvSpPr/>
          <p:nvPr/>
        </p:nvSpPr>
        <p:spPr>
          <a:xfrm>
            <a:off x="260648" y="1907704"/>
            <a:ext cx="6232274" cy="1296144"/>
          </a:xfrm>
          <a:prstGeom prst="roundRect">
            <a:avLst/>
          </a:prstGeom>
          <a:noFill/>
          <a:ln>
            <a:solidFill>
              <a:srgbClr val="FFC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日</a:t>
            </a:r>
            <a:r>
              <a:rPr lang="ja-JP" altLang="en-US"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時 </a:t>
            </a:r>
            <a:r>
              <a:rPr lang="ja-JP" altLang="en-US"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2018</a:t>
            </a:r>
            <a:r>
              <a:rPr lang="ja-JP" altLang="en-US"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a:t>
            </a:r>
            <a:r>
              <a:rPr lang="ja-JP" altLang="en-US"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7</a:t>
            </a:r>
            <a:r>
              <a:rPr lang="ja-JP" altLang="en-US"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月 </a:t>
            </a:r>
            <a:r>
              <a:rPr lang="en-US" altLang="ja-JP"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19</a:t>
            </a:r>
            <a:r>
              <a:rPr lang="ja-JP" altLang="en-US"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日 （木）</a:t>
            </a:r>
            <a:r>
              <a:rPr lang="en-US" altLang="ja-JP"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19:00</a:t>
            </a:r>
            <a:r>
              <a:rPr lang="ja-JP" altLang="en-US"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20:50</a:t>
            </a:r>
            <a:r>
              <a:rPr lang="en-US" altLang="ja-JP"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場</a:t>
            </a:r>
            <a:r>
              <a:rPr lang="ja-JP" altLang="en-US"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所 </a:t>
            </a:r>
            <a:r>
              <a:rPr lang="ja-JP" altLang="en-US"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：福井県国際交流会館　</a:t>
            </a:r>
            <a:r>
              <a:rPr lang="en-US" altLang="ja-JP"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B1F</a:t>
            </a:r>
            <a:r>
              <a:rPr lang="ja-JP" altLang="en-US"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多目的ホール</a:t>
            </a:r>
            <a:r>
              <a:rPr lang="ja-JP" altLang="en-US"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lang="ja-JP" altLang="en-US"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zh-CN" altLang="en-US"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福井県福井市宝永</a:t>
            </a:r>
            <a:r>
              <a:rPr lang="en-US" altLang="zh-CN"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r>
              <a:rPr lang="zh-CN" altLang="en-US"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丁目</a:t>
            </a:r>
            <a:r>
              <a:rPr lang="en-US" altLang="zh-CN"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1-1</a:t>
            </a:r>
            <a:r>
              <a:rPr lang="en-US" altLang="ja-JP"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lang="en-US" altLang="ja-JP"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ＴＥＬ：</a:t>
            </a:r>
            <a:r>
              <a:rPr lang="en-US" altLang="ja-JP"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0776-28-8800</a:t>
            </a:r>
            <a:endParaRPr kumimoji="1" lang="ja-JP" altLang="en-US" b="1" dirty="0">
              <a:solidFill>
                <a:schemeClr val="tx1"/>
              </a:solidFill>
            </a:endParaRPr>
          </a:p>
        </p:txBody>
      </p:sp>
      <p:sp>
        <p:nvSpPr>
          <p:cNvPr id="3" name="テキスト ボックス 2"/>
          <p:cNvSpPr txBox="1"/>
          <p:nvPr/>
        </p:nvSpPr>
        <p:spPr>
          <a:xfrm>
            <a:off x="287789" y="5035986"/>
            <a:ext cx="5301451" cy="400110"/>
          </a:xfrm>
          <a:prstGeom prst="rect">
            <a:avLst/>
          </a:prstGeom>
          <a:noFill/>
        </p:spPr>
        <p:txBody>
          <a:bodyPr wrap="none" rtlCol="0">
            <a:spAutoFit/>
          </a:bodyPr>
          <a:lstStyle/>
          <a:p>
            <a:r>
              <a:rPr lang="ja-JP" altLang="en-US" sz="2000" b="1" dirty="0" smtClean="0">
                <a:solidFill>
                  <a:srgbClr val="00206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医療用</a:t>
            </a:r>
            <a:r>
              <a:rPr lang="ja-JP" altLang="en-US" sz="2000" b="1" dirty="0">
                <a:solidFill>
                  <a:srgbClr val="00206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麻薬の適正管理と乱用防止対策について</a:t>
            </a:r>
            <a:endParaRPr kumimoji="1" lang="ja-JP" altLang="en-US" sz="2000" b="1" dirty="0">
              <a:solidFill>
                <a:srgbClr val="002060"/>
              </a:solidFill>
              <a:effectLst>
                <a:outerShdw blurRad="38100" dist="38100" dir="2700000" algn="tl">
                  <a:srgbClr val="000000">
                    <a:alpha val="43137"/>
                  </a:srgbClr>
                </a:outerShdw>
              </a:effectLst>
            </a:endParaRPr>
          </a:p>
        </p:txBody>
      </p:sp>
      <p:sp>
        <p:nvSpPr>
          <p:cNvPr id="7" name="正方形/長方形 6"/>
          <p:cNvSpPr/>
          <p:nvPr/>
        </p:nvSpPr>
        <p:spPr>
          <a:xfrm>
            <a:off x="188640" y="7196226"/>
            <a:ext cx="184731" cy="400110"/>
          </a:xfrm>
          <a:prstGeom prst="rect">
            <a:avLst/>
          </a:prstGeom>
        </p:spPr>
        <p:txBody>
          <a:bodyPr wrap="none">
            <a:spAutoFit/>
          </a:bodyPr>
          <a:lstStyle/>
          <a:p>
            <a:endParaRPr lang="ja-JP" altLang="en-US" sz="2000" b="1" dirty="0">
              <a:solidFill>
                <a:srgbClr val="002060"/>
              </a:solidFill>
              <a:effectLst>
                <a:outerShdw blurRad="38100" dist="38100" dir="2700000" algn="tl">
                  <a:srgbClr val="000000">
                    <a:alpha val="43137"/>
                  </a:srgbClr>
                </a:outerShdw>
              </a:effectLst>
            </a:endParaRPr>
          </a:p>
        </p:txBody>
      </p:sp>
      <p:sp>
        <p:nvSpPr>
          <p:cNvPr id="9" name="円/楕円 8"/>
          <p:cNvSpPr/>
          <p:nvPr/>
        </p:nvSpPr>
        <p:spPr>
          <a:xfrm>
            <a:off x="188640" y="755576"/>
            <a:ext cx="6409346" cy="127198"/>
          </a:xfrm>
          <a:prstGeom prst="ellipse">
            <a:avLst/>
          </a:prstGeom>
          <a:gradFill flip="none" rotWithShape="1">
            <a:gsLst>
              <a:gs pos="2000">
                <a:srgbClr val="FFFF66"/>
              </a:gs>
              <a:gs pos="37000">
                <a:srgbClr val="FFFF00"/>
              </a:gs>
              <a:gs pos="100000">
                <a:srgbClr val="FB8005"/>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p:cNvSpPr/>
          <p:nvPr/>
        </p:nvSpPr>
        <p:spPr>
          <a:xfrm>
            <a:off x="72101" y="8071936"/>
            <a:ext cx="6708449" cy="861774"/>
          </a:xfrm>
          <a:prstGeom prst="rect">
            <a:avLst/>
          </a:prstGeom>
        </p:spPr>
        <p:txBody>
          <a:bodyPr wrap="square">
            <a:spAutoFit/>
          </a:bodyPr>
          <a:lstStyle/>
          <a:p>
            <a:r>
              <a:rPr lang="en-US" altLang="ja-JP" sz="100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000" smtClean="0">
                <a:latin typeface="Meiryo UI" panose="020B0604030504040204" pitchFamily="50" charset="-128"/>
                <a:ea typeface="Meiryo UI" panose="020B0604030504040204" pitchFamily="50" charset="-128"/>
                <a:cs typeface="Meiryo UI" panose="020B0604030504040204" pitchFamily="50" charset="-128"/>
              </a:rPr>
              <a:t>日本</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薬剤師研修</a:t>
            </a:r>
            <a:r>
              <a:rPr lang="ja-JP" altLang="en-US" sz="1000">
                <a:latin typeface="Meiryo UI" panose="020B0604030504040204" pitchFamily="50" charset="-128"/>
                <a:ea typeface="Meiryo UI" panose="020B0604030504040204" pitchFamily="50" charset="-128"/>
                <a:cs typeface="Meiryo UI" panose="020B0604030504040204" pitchFamily="50" charset="-128"/>
              </a:rPr>
              <a:t>センター</a:t>
            </a:r>
            <a:r>
              <a:rPr lang="ja-JP" altLang="en-US" sz="1000" smtClean="0">
                <a:latin typeface="Meiryo UI" panose="020B0604030504040204" pitchFamily="50" charset="-128"/>
                <a:ea typeface="Meiryo UI" panose="020B0604030504040204" pitchFamily="50" charset="-128"/>
                <a:cs typeface="Meiryo UI" panose="020B0604030504040204" pitchFamily="50" charset="-128"/>
              </a:rPr>
              <a:t>単位ならびに日病</a:t>
            </a:r>
            <a:r>
              <a:rPr lang="ja-JP" altLang="en-US" sz="1000">
                <a:latin typeface="Meiryo UI" panose="020B0604030504040204" pitchFamily="50" charset="-128"/>
                <a:ea typeface="Meiryo UI" panose="020B0604030504040204" pitchFamily="50" charset="-128"/>
                <a:cs typeface="Meiryo UI" panose="020B0604030504040204" pitchFamily="50" charset="-128"/>
              </a:rPr>
              <a:t>薬病院薬学認定薬剤師制度の</a:t>
            </a:r>
            <a:r>
              <a:rPr lang="ja-JP" altLang="en-US" sz="1000" smtClean="0">
                <a:latin typeface="Meiryo UI" panose="020B0604030504040204" pitchFamily="50" charset="-128"/>
                <a:ea typeface="Meiryo UI" panose="020B0604030504040204" pitchFamily="50" charset="-128"/>
                <a:cs typeface="Meiryo UI" panose="020B0604030504040204" pitchFamily="50" charset="-128"/>
              </a:rPr>
              <a:t>単位を申請中です。</a:t>
            </a:r>
            <a:endParaRPr lang="en-US" altLang="ja-JP" sz="1000" dirty="0" smtClean="0">
              <a:latin typeface="Meiryo UI" panose="020B0604030504040204" pitchFamily="50" charset="-128"/>
              <a:ea typeface="Meiryo UI" panose="020B0604030504040204" pitchFamily="50" charset="-128"/>
              <a:cs typeface="Meiryo UI" panose="020B0604030504040204" pitchFamily="50" charset="-128"/>
            </a:endParaRPr>
          </a:p>
          <a:p>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お飲物</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をご用意しております。ご所属施設の内規に準じてのご対応を、お願い申し上げます</a:t>
            </a:r>
            <a:endParaRPr lang="en-US" altLang="ja-JP" sz="1000" dirty="0" smtClean="0">
              <a:latin typeface="Meiryo UI" panose="020B0604030504040204" pitchFamily="50" charset="-128"/>
              <a:ea typeface="Meiryo UI" panose="020B0604030504040204" pitchFamily="50" charset="-128"/>
              <a:cs typeface="Meiryo UI" panose="020B0604030504040204" pitchFamily="50" charset="-128"/>
            </a:endParaRPr>
          </a:p>
          <a:p>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ご施設名</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、ご芳名のご記帳をお願い申し上げます。ご記入いただく施設名・ご芳名は</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医薬品</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および医学薬学に関する情報提供</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の　　</a:t>
            </a:r>
            <a:endParaRPr lang="en-US" altLang="ja-JP" sz="10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ため</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に利用させていただくことがあります</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。何卒、ご理解とご協力を賜りますようお願い申し上げます。</a:t>
            </a:r>
            <a:endParaRPr lang="en-US" altLang="ja-JP" sz="1000" dirty="0" smtClean="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53" name="テキスト ボックス 252"/>
          <p:cNvSpPr txBox="1"/>
          <p:nvPr/>
        </p:nvSpPr>
        <p:spPr>
          <a:xfrm>
            <a:off x="175091" y="3430905"/>
            <a:ext cx="958917" cy="276999"/>
          </a:xfrm>
          <a:prstGeom prst="rect">
            <a:avLst/>
          </a:prstGeom>
          <a:solidFill>
            <a:sysClr val="window" lastClr="FFFFFF"/>
          </a:solidFill>
          <a:ln w="25400" cap="flat" cmpd="sng" algn="ctr">
            <a:solidFill>
              <a:srgbClr val="4BACC6"/>
            </a:solidFill>
            <a:prstDash val="solid"/>
          </a:ln>
          <a:effectLst/>
        </p:spPr>
        <p:txBody>
          <a:bodyPr wrap="non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学 術 情 報</a:t>
            </a:r>
          </a:p>
        </p:txBody>
      </p:sp>
      <p:sp>
        <p:nvSpPr>
          <p:cNvPr id="254" name="テキスト ボックス 253"/>
          <p:cNvSpPr txBox="1"/>
          <p:nvPr/>
        </p:nvSpPr>
        <p:spPr>
          <a:xfrm>
            <a:off x="1196752" y="3400127"/>
            <a:ext cx="5328592" cy="307777"/>
          </a:xfrm>
          <a:prstGeom prst="rect">
            <a:avLst/>
          </a:prstGeom>
          <a:noFill/>
        </p:spPr>
        <p:txBody>
          <a:bodyPr wrap="square" rtlCol="0">
            <a:spAutoFit/>
          </a:bodyPr>
          <a:lstStyle/>
          <a:p>
            <a:pPr fontAlgn="auto">
              <a:spcBef>
                <a:spcPts val="0"/>
              </a:spcBef>
              <a:spcAft>
                <a:spcPts val="0"/>
              </a:spcAft>
            </a:pPr>
            <a:r>
              <a:rPr lang="en-US" altLang="ja-JP"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19:00</a:t>
            </a: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19:10</a:t>
            </a:r>
            <a:endPar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55" name="テキスト ボックス 254"/>
          <p:cNvSpPr txBox="1"/>
          <p:nvPr/>
        </p:nvSpPr>
        <p:spPr>
          <a:xfrm>
            <a:off x="980728" y="3729390"/>
            <a:ext cx="5502362" cy="338554"/>
          </a:xfrm>
          <a:prstGeom prst="rect">
            <a:avLst/>
          </a:prstGeom>
          <a:noFill/>
        </p:spPr>
        <p:txBody>
          <a:bodyPr wrap="square" rtlCol="0">
            <a:spAutoFit/>
          </a:bodyPr>
          <a:lstStyle/>
          <a:p>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オキシコンチン</a:t>
            </a:r>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TR</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錠について</a:t>
            </a:r>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塩野義製薬株式</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会社</a:t>
            </a:r>
            <a:endParaRPr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57" name="テキスト ボックス 256"/>
          <p:cNvSpPr txBox="1"/>
          <p:nvPr/>
        </p:nvSpPr>
        <p:spPr>
          <a:xfrm>
            <a:off x="116632" y="6516216"/>
            <a:ext cx="6879942" cy="338554"/>
          </a:xfrm>
          <a:prstGeom prst="rect">
            <a:avLst/>
          </a:prstGeom>
          <a:noFill/>
        </p:spPr>
        <p:txBody>
          <a:bodyPr wrap="square" rtlCol="0">
            <a:spAutoFit/>
          </a:bodyPr>
          <a:lstStyle/>
          <a:p>
            <a:pPr fontAlgn="auto">
              <a:spcBef>
                <a:spcPts val="0"/>
              </a:spcBef>
              <a:spcAft>
                <a:spcPts val="0"/>
              </a:spcAft>
            </a:pP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座長：後藤　伸之　</a:t>
            </a: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先生　</a:t>
            </a: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福井大学医学部附属病院　</a:t>
            </a: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教授　薬剤部長）</a:t>
            </a:r>
            <a:endParaRPr lang="ja-JP" altLang="en-US" sz="1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58" name="テキスト ボックス 257"/>
          <p:cNvSpPr txBox="1"/>
          <p:nvPr/>
        </p:nvSpPr>
        <p:spPr>
          <a:xfrm>
            <a:off x="299862" y="6876256"/>
            <a:ext cx="6032421" cy="400110"/>
          </a:xfrm>
          <a:prstGeom prst="rect">
            <a:avLst/>
          </a:prstGeom>
          <a:noFill/>
        </p:spPr>
        <p:txBody>
          <a:bodyPr wrap="none" rtlCol="0">
            <a:spAutoFit/>
          </a:bodyPr>
          <a:lstStyle/>
          <a:p>
            <a:r>
              <a:rPr lang="ja-JP" altLang="en-US" sz="2000" b="1" dirty="0">
                <a:solidFill>
                  <a:srgbClr val="00206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「緩和ケアとは？</a:t>
            </a:r>
            <a:r>
              <a:rPr lang="ja-JP" altLang="en-US" sz="2000" b="1" dirty="0" smtClean="0">
                <a:solidFill>
                  <a:srgbClr val="00206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2000" b="1" dirty="0">
                <a:solidFill>
                  <a:srgbClr val="00206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がん疼痛領域の実際をふまえて～</a:t>
            </a:r>
            <a:endParaRPr kumimoji="1" lang="ja-JP" altLang="en-US" sz="2000" b="1" dirty="0">
              <a:solidFill>
                <a:srgbClr val="00206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テキスト ボックス 4"/>
          <p:cNvSpPr txBox="1"/>
          <p:nvPr/>
        </p:nvSpPr>
        <p:spPr>
          <a:xfrm>
            <a:off x="188640" y="1004699"/>
            <a:ext cx="6807934" cy="830997"/>
          </a:xfrm>
          <a:prstGeom prst="rect">
            <a:avLst/>
          </a:prstGeom>
          <a:noFill/>
        </p:spPr>
        <p:txBody>
          <a:bodyPr wrap="square" rtlCol="0">
            <a:spAutoFit/>
          </a:bodyPr>
          <a:lstStyle/>
          <a:p>
            <a:r>
              <a:rPr lang="ja-JP" altLang="ja-JP" sz="1200" dirty="0">
                <a:latin typeface="Meiryo UI" panose="020B0604030504040204" pitchFamily="50" charset="-128"/>
                <a:ea typeface="Meiryo UI" panose="020B0604030504040204" pitchFamily="50" charset="-128"/>
                <a:cs typeface="Meiryo UI" panose="020B0604030504040204" pitchFamily="50" charset="-128"/>
              </a:rPr>
              <a:t>謹啓　</a:t>
            </a:r>
            <a:r>
              <a:rPr lang="ja-JP" altLang="ja-JP" sz="1200" dirty="0" smtClean="0">
                <a:latin typeface="Meiryo UI" panose="020B0604030504040204" pitchFamily="50" charset="-128"/>
                <a:ea typeface="Meiryo UI" panose="020B0604030504040204" pitchFamily="50" charset="-128"/>
                <a:cs typeface="Meiryo UI" panose="020B0604030504040204" pitchFamily="50" charset="-128"/>
              </a:rPr>
              <a:t>時下先</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生方におかれましては、益々ご健勝のこととお慶び申し上げます。</a:t>
            </a:r>
          </a:p>
          <a:p>
            <a:r>
              <a:rPr lang="ja-JP" altLang="ja-JP" sz="1200" dirty="0">
                <a:latin typeface="Meiryo UI" panose="020B0604030504040204" pitchFamily="50" charset="-128"/>
                <a:ea typeface="Meiryo UI" panose="020B0604030504040204" pitchFamily="50" charset="-128"/>
                <a:cs typeface="Meiryo UI" panose="020B0604030504040204" pitchFamily="50" charset="-128"/>
              </a:rPr>
              <a:t>この度 </a:t>
            </a:r>
            <a:r>
              <a:rPr lang="ja-JP" altLang="ja-JP" sz="1200" dirty="0" smtClean="0">
                <a:latin typeface="Meiryo UI" panose="020B0604030504040204" pitchFamily="50" charset="-128"/>
                <a:ea typeface="Meiryo UI" panose="020B0604030504040204" pitchFamily="50" charset="-128"/>
                <a:cs typeface="Meiryo UI" panose="020B0604030504040204" pitchFamily="50" charset="-128"/>
              </a:rPr>
              <a:t>福井県薬剤師会</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病院</a:t>
            </a:r>
            <a:r>
              <a:rPr lang="ja-JP" altLang="ja-JP" sz="1200" dirty="0" smtClean="0">
                <a:latin typeface="Meiryo UI" panose="020B0604030504040204" pitchFamily="50" charset="-128"/>
                <a:ea typeface="Meiryo UI" panose="020B0604030504040204" pitchFamily="50" charset="-128"/>
                <a:cs typeface="Meiryo UI" panose="020B0604030504040204" pitchFamily="50" charset="-128"/>
              </a:rPr>
              <a:t>薬剤師会</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の</a:t>
            </a:r>
            <a:r>
              <a:rPr lang="ja-JP" altLang="ja-JP" sz="1200" dirty="0" smtClean="0">
                <a:latin typeface="Meiryo UI" panose="020B0604030504040204" pitchFamily="50" charset="-128"/>
                <a:ea typeface="Meiryo UI" panose="020B0604030504040204" pitchFamily="50" charset="-128"/>
                <a:cs typeface="Meiryo UI" panose="020B0604030504040204" pitchFamily="50" charset="-128"/>
              </a:rPr>
              <a:t>学術講演会を下記の通り開催させていただきます。</a:t>
            </a:r>
          </a:p>
          <a:p>
            <a:r>
              <a:rPr lang="ja-JP" altLang="ja-JP" sz="1200" dirty="0">
                <a:latin typeface="Meiryo UI" panose="020B0604030504040204" pitchFamily="50" charset="-128"/>
                <a:ea typeface="Meiryo UI" panose="020B0604030504040204" pitchFamily="50" charset="-128"/>
                <a:cs typeface="Meiryo UI" panose="020B0604030504040204" pitchFamily="50" charset="-128"/>
              </a:rPr>
              <a:t>ご多忙の折とは存じますが、万障お繰り合わせの上、ご出席を賜りますようお願い</a:t>
            </a:r>
            <a:r>
              <a:rPr lang="ja-JP" altLang="ja-JP" sz="1200" dirty="0" smtClean="0">
                <a:latin typeface="Meiryo UI" panose="020B0604030504040204" pitchFamily="50" charset="-128"/>
                <a:ea typeface="Meiryo UI" panose="020B0604030504040204" pitchFamily="50" charset="-128"/>
                <a:cs typeface="Meiryo UI" panose="020B0604030504040204" pitchFamily="50" charset="-128"/>
              </a:rPr>
              <a:t>申し上げます</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smtClean="0">
                <a:latin typeface="Meiryo UI" panose="020B0604030504040204" pitchFamily="50" charset="-128"/>
                <a:ea typeface="Meiryo UI" panose="020B0604030504040204" pitchFamily="50" charset="-128"/>
                <a:cs typeface="Meiryo UI" panose="020B0604030504040204" pitchFamily="50" charset="-128"/>
              </a:rPr>
              <a:t>謹白</a:t>
            </a:r>
            <a:endParaRPr lang="ja-JP"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59" name="テキスト ボックス 258"/>
          <p:cNvSpPr txBox="1"/>
          <p:nvPr/>
        </p:nvSpPr>
        <p:spPr>
          <a:xfrm>
            <a:off x="141883" y="8748464"/>
            <a:ext cx="6627135" cy="307777"/>
          </a:xfrm>
          <a:prstGeom prst="rect">
            <a:avLst/>
          </a:prstGeom>
          <a:noFill/>
        </p:spPr>
        <p:txBody>
          <a:bodyPr wrap="none" rtlCol="0">
            <a:spAutoFit/>
          </a:bodyPr>
          <a:lstStyle/>
          <a:p>
            <a:pPr algn="ctr" fontAlgn="auto">
              <a:spcBef>
                <a:spcPts val="0"/>
              </a:spcBef>
              <a:spcAft>
                <a:spcPts val="0"/>
              </a:spcAft>
            </a:pPr>
            <a:r>
              <a:rPr lang="ja-JP" altLang="en-US" sz="1400" b="1" smtClean="0">
                <a:latin typeface="Meiryo UI" panose="020B0604030504040204" pitchFamily="50" charset="-128"/>
                <a:ea typeface="Meiryo UI" panose="020B0604030504040204" pitchFamily="50" charset="-128"/>
                <a:cs typeface="Meiryo UI" panose="020B0604030504040204" pitchFamily="50" charset="-128"/>
              </a:rPr>
              <a:t>共催</a:t>
            </a:r>
            <a:r>
              <a:rPr lang="ja-JP" altLang="en-US" sz="1400" b="1" smtClean="0">
                <a:latin typeface="Meiryo UI" panose="020B0604030504040204" pitchFamily="50" charset="-128"/>
                <a:ea typeface="Meiryo UI" panose="020B0604030504040204" pitchFamily="50" charset="-128"/>
                <a:cs typeface="Meiryo UI" panose="020B0604030504040204" pitchFamily="50" charset="-128"/>
              </a:rPr>
              <a:t>：一般</a:t>
            </a: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社団法人 </a:t>
            </a:r>
            <a:r>
              <a:rPr lang="ja-JP" altLang="en-US" sz="1400" b="1" smtClean="0">
                <a:latin typeface="Meiryo UI" panose="020B0604030504040204" pitchFamily="50" charset="-128"/>
                <a:ea typeface="Meiryo UI" panose="020B0604030504040204" pitchFamily="50" charset="-128"/>
                <a:cs typeface="Meiryo UI" panose="020B0604030504040204" pitchFamily="50" charset="-128"/>
              </a:rPr>
              <a:t>福井県</a:t>
            </a:r>
            <a:r>
              <a:rPr lang="ja-JP" altLang="en-US" sz="1400" b="1" smtClean="0">
                <a:latin typeface="Meiryo UI" panose="020B0604030504040204" pitchFamily="50" charset="-128"/>
                <a:ea typeface="Meiryo UI" panose="020B0604030504040204" pitchFamily="50" charset="-128"/>
                <a:cs typeface="Meiryo UI" panose="020B0604030504040204" pitchFamily="50" charset="-128"/>
              </a:rPr>
              <a:t>薬剤師会・福井県</a:t>
            </a:r>
            <a:r>
              <a:rPr lang="ja-JP" altLang="en-US" sz="1400" b="1">
                <a:latin typeface="Meiryo UI" panose="020B0604030504040204" pitchFamily="50" charset="-128"/>
                <a:ea typeface="Meiryo UI" panose="020B0604030504040204" pitchFamily="50" charset="-128"/>
                <a:cs typeface="Meiryo UI" panose="020B0604030504040204" pitchFamily="50" charset="-128"/>
              </a:rPr>
              <a:t>病院</a:t>
            </a:r>
            <a:r>
              <a:rPr lang="ja-JP" altLang="en-US" sz="1400" b="1">
                <a:latin typeface="Meiryo UI" panose="020B0604030504040204" pitchFamily="50" charset="-128"/>
                <a:ea typeface="Meiryo UI" panose="020B0604030504040204" pitchFamily="50" charset="-128"/>
                <a:cs typeface="Meiryo UI" panose="020B0604030504040204" pitchFamily="50" charset="-128"/>
              </a:rPr>
              <a:t>薬剤師会</a:t>
            </a:r>
            <a:r>
              <a:rPr lang="ja-JP" altLang="en-US" sz="1400" b="1"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400" b="1" smtClean="0">
                <a:latin typeface="Meiryo UI" panose="020B0604030504040204" pitchFamily="50" charset="-128"/>
                <a:ea typeface="Meiryo UI" panose="020B0604030504040204" pitchFamily="50" charset="-128"/>
                <a:cs typeface="Meiryo UI" panose="020B0604030504040204" pitchFamily="50" charset="-128"/>
              </a:rPr>
              <a:t>塩野義</a:t>
            </a: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製薬株式会社</a:t>
            </a:r>
            <a:endParaRPr lang="ja-JP" altLang="en-US" sz="1400" b="1"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0723430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p:cNvSpPr txBox="1">
            <a:spLocks noChangeArrowheads="1"/>
          </p:cNvSpPr>
          <p:nvPr/>
        </p:nvSpPr>
        <p:spPr bwMode="auto">
          <a:xfrm>
            <a:off x="-27212" y="26785"/>
            <a:ext cx="68580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ja-JP" sz="32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ACCESS</a:t>
            </a:r>
            <a:endParaRPr lang="ja-JP" altLang="en-US" sz="32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19459" name="Group 3"/>
          <p:cNvGrpSpPr>
            <a:grpSpLocks/>
          </p:cNvGrpSpPr>
          <p:nvPr/>
        </p:nvGrpSpPr>
        <p:grpSpPr bwMode="auto">
          <a:xfrm>
            <a:off x="0" y="7797312"/>
            <a:ext cx="6858000" cy="1361342"/>
            <a:chOff x="0" y="5133"/>
            <a:chExt cx="4320" cy="929"/>
          </a:xfrm>
          <a:gradFill>
            <a:gsLst>
              <a:gs pos="0">
                <a:schemeClr val="bg1"/>
              </a:gs>
              <a:gs pos="22000">
                <a:schemeClr val="bg1"/>
              </a:gs>
              <a:gs pos="100000">
                <a:srgbClr val="FFC000"/>
              </a:gs>
            </a:gsLst>
            <a:lin ang="5400000" scaled="0"/>
          </a:gradFill>
        </p:grpSpPr>
        <p:grpSp>
          <p:nvGrpSpPr>
            <p:cNvPr id="19460" name="Group 4"/>
            <p:cNvGrpSpPr>
              <a:grpSpLocks/>
            </p:cNvGrpSpPr>
            <p:nvPr/>
          </p:nvGrpSpPr>
          <p:grpSpPr bwMode="auto">
            <a:xfrm>
              <a:off x="0" y="5874"/>
              <a:ext cx="4320" cy="188"/>
              <a:chOff x="73" y="5705"/>
              <a:chExt cx="4173" cy="181"/>
            </a:xfrm>
            <a:grpFill/>
          </p:grpSpPr>
          <p:sp>
            <p:nvSpPr>
              <p:cNvPr id="19461" name="Rectangle 5"/>
              <p:cNvSpPr>
                <a:spLocks noChangeArrowheads="1"/>
              </p:cNvSpPr>
              <p:nvPr/>
            </p:nvSpPr>
            <p:spPr bwMode="auto">
              <a:xfrm>
                <a:off x="73"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62" name="Rectangle 6"/>
              <p:cNvSpPr>
                <a:spLocks noChangeArrowheads="1"/>
              </p:cNvSpPr>
              <p:nvPr/>
            </p:nvSpPr>
            <p:spPr bwMode="auto">
              <a:xfrm>
                <a:off x="164"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63" name="Rectangle 7"/>
              <p:cNvSpPr>
                <a:spLocks noChangeArrowheads="1"/>
              </p:cNvSpPr>
              <p:nvPr/>
            </p:nvSpPr>
            <p:spPr bwMode="auto">
              <a:xfrm>
                <a:off x="255"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64" name="Rectangle 8"/>
              <p:cNvSpPr>
                <a:spLocks noChangeArrowheads="1"/>
              </p:cNvSpPr>
              <p:nvPr/>
            </p:nvSpPr>
            <p:spPr bwMode="auto">
              <a:xfrm>
                <a:off x="346"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65" name="Rectangle 9"/>
              <p:cNvSpPr>
                <a:spLocks noChangeArrowheads="1"/>
              </p:cNvSpPr>
              <p:nvPr/>
            </p:nvSpPr>
            <p:spPr bwMode="auto">
              <a:xfrm>
                <a:off x="436"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66" name="Rectangle 10"/>
              <p:cNvSpPr>
                <a:spLocks noChangeArrowheads="1"/>
              </p:cNvSpPr>
              <p:nvPr/>
            </p:nvSpPr>
            <p:spPr bwMode="auto">
              <a:xfrm>
                <a:off x="527"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67" name="Rectangle 11"/>
              <p:cNvSpPr>
                <a:spLocks noChangeArrowheads="1"/>
              </p:cNvSpPr>
              <p:nvPr/>
            </p:nvSpPr>
            <p:spPr bwMode="auto">
              <a:xfrm>
                <a:off x="618"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68" name="Rectangle 12"/>
              <p:cNvSpPr>
                <a:spLocks noChangeArrowheads="1"/>
              </p:cNvSpPr>
              <p:nvPr/>
            </p:nvSpPr>
            <p:spPr bwMode="auto">
              <a:xfrm>
                <a:off x="709"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69" name="Rectangle 13"/>
              <p:cNvSpPr>
                <a:spLocks noChangeArrowheads="1"/>
              </p:cNvSpPr>
              <p:nvPr/>
            </p:nvSpPr>
            <p:spPr bwMode="auto">
              <a:xfrm>
                <a:off x="798"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70" name="Rectangle 14"/>
              <p:cNvSpPr>
                <a:spLocks noChangeArrowheads="1"/>
              </p:cNvSpPr>
              <p:nvPr/>
            </p:nvSpPr>
            <p:spPr bwMode="auto">
              <a:xfrm>
                <a:off x="889"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71" name="Rectangle 15"/>
              <p:cNvSpPr>
                <a:spLocks noChangeArrowheads="1"/>
              </p:cNvSpPr>
              <p:nvPr/>
            </p:nvSpPr>
            <p:spPr bwMode="auto">
              <a:xfrm>
                <a:off x="980"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72" name="Rectangle 16"/>
              <p:cNvSpPr>
                <a:spLocks noChangeArrowheads="1"/>
              </p:cNvSpPr>
              <p:nvPr/>
            </p:nvSpPr>
            <p:spPr bwMode="auto">
              <a:xfrm>
                <a:off x="1071"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73" name="Rectangle 17"/>
              <p:cNvSpPr>
                <a:spLocks noChangeArrowheads="1"/>
              </p:cNvSpPr>
              <p:nvPr/>
            </p:nvSpPr>
            <p:spPr bwMode="auto">
              <a:xfrm>
                <a:off x="1161"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74" name="Rectangle 18"/>
              <p:cNvSpPr>
                <a:spLocks noChangeArrowheads="1"/>
              </p:cNvSpPr>
              <p:nvPr/>
            </p:nvSpPr>
            <p:spPr bwMode="auto">
              <a:xfrm>
                <a:off x="1252"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75" name="Rectangle 19"/>
              <p:cNvSpPr>
                <a:spLocks noChangeArrowheads="1"/>
              </p:cNvSpPr>
              <p:nvPr/>
            </p:nvSpPr>
            <p:spPr bwMode="auto">
              <a:xfrm>
                <a:off x="1343"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76" name="Rectangle 20"/>
              <p:cNvSpPr>
                <a:spLocks noChangeArrowheads="1"/>
              </p:cNvSpPr>
              <p:nvPr/>
            </p:nvSpPr>
            <p:spPr bwMode="auto">
              <a:xfrm>
                <a:off x="1434"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77" name="Rectangle 21"/>
              <p:cNvSpPr>
                <a:spLocks noChangeArrowheads="1"/>
              </p:cNvSpPr>
              <p:nvPr/>
            </p:nvSpPr>
            <p:spPr bwMode="auto">
              <a:xfrm>
                <a:off x="1524"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78" name="Rectangle 22"/>
              <p:cNvSpPr>
                <a:spLocks noChangeArrowheads="1"/>
              </p:cNvSpPr>
              <p:nvPr/>
            </p:nvSpPr>
            <p:spPr bwMode="auto">
              <a:xfrm>
                <a:off x="1615"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79" name="Rectangle 23"/>
              <p:cNvSpPr>
                <a:spLocks noChangeArrowheads="1"/>
              </p:cNvSpPr>
              <p:nvPr/>
            </p:nvSpPr>
            <p:spPr bwMode="auto">
              <a:xfrm>
                <a:off x="1706"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80" name="Rectangle 24"/>
              <p:cNvSpPr>
                <a:spLocks noChangeArrowheads="1"/>
              </p:cNvSpPr>
              <p:nvPr/>
            </p:nvSpPr>
            <p:spPr bwMode="auto">
              <a:xfrm>
                <a:off x="1797"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81" name="Rectangle 25"/>
              <p:cNvSpPr>
                <a:spLocks noChangeArrowheads="1"/>
              </p:cNvSpPr>
              <p:nvPr/>
            </p:nvSpPr>
            <p:spPr bwMode="auto">
              <a:xfrm>
                <a:off x="1887"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82" name="Rectangle 26"/>
              <p:cNvSpPr>
                <a:spLocks noChangeArrowheads="1"/>
              </p:cNvSpPr>
              <p:nvPr/>
            </p:nvSpPr>
            <p:spPr bwMode="auto">
              <a:xfrm>
                <a:off x="1978"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83" name="Rectangle 27"/>
              <p:cNvSpPr>
                <a:spLocks noChangeArrowheads="1"/>
              </p:cNvSpPr>
              <p:nvPr/>
            </p:nvSpPr>
            <p:spPr bwMode="auto">
              <a:xfrm>
                <a:off x="2069"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84" name="Rectangle 28"/>
              <p:cNvSpPr>
                <a:spLocks noChangeArrowheads="1"/>
              </p:cNvSpPr>
              <p:nvPr/>
            </p:nvSpPr>
            <p:spPr bwMode="auto">
              <a:xfrm>
                <a:off x="2160"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85" name="Rectangle 29"/>
              <p:cNvSpPr>
                <a:spLocks noChangeArrowheads="1"/>
              </p:cNvSpPr>
              <p:nvPr/>
            </p:nvSpPr>
            <p:spPr bwMode="auto">
              <a:xfrm>
                <a:off x="2249"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86" name="Rectangle 30"/>
              <p:cNvSpPr>
                <a:spLocks noChangeArrowheads="1"/>
              </p:cNvSpPr>
              <p:nvPr/>
            </p:nvSpPr>
            <p:spPr bwMode="auto">
              <a:xfrm>
                <a:off x="2340"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87" name="Rectangle 31"/>
              <p:cNvSpPr>
                <a:spLocks noChangeArrowheads="1"/>
              </p:cNvSpPr>
              <p:nvPr/>
            </p:nvSpPr>
            <p:spPr bwMode="auto">
              <a:xfrm>
                <a:off x="2431"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88" name="Rectangle 32"/>
              <p:cNvSpPr>
                <a:spLocks noChangeArrowheads="1"/>
              </p:cNvSpPr>
              <p:nvPr/>
            </p:nvSpPr>
            <p:spPr bwMode="auto">
              <a:xfrm>
                <a:off x="2522"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89" name="Rectangle 33"/>
              <p:cNvSpPr>
                <a:spLocks noChangeArrowheads="1"/>
              </p:cNvSpPr>
              <p:nvPr/>
            </p:nvSpPr>
            <p:spPr bwMode="auto">
              <a:xfrm>
                <a:off x="2612"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90" name="Rectangle 34"/>
              <p:cNvSpPr>
                <a:spLocks noChangeArrowheads="1"/>
              </p:cNvSpPr>
              <p:nvPr/>
            </p:nvSpPr>
            <p:spPr bwMode="auto">
              <a:xfrm>
                <a:off x="2703"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91" name="Rectangle 35"/>
              <p:cNvSpPr>
                <a:spLocks noChangeArrowheads="1"/>
              </p:cNvSpPr>
              <p:nvPr/>
            </p:nvSpPr>
            <p:spPr bwMode="auto">
              <a:xfrm>
                <a:off x="2794"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92" name="Rectangle 36"/>
              <p:cNvSpPr>
                <a:spLocks noChangeArrowheads="1"/>
              </p:cNvSpPr>
              <p:nvPr/>
            </p:nvSpPr>
            <p:spPr bwMode="auto">
              <a:xfrm>
                <a:off x="2885"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93" name="Rectangle 37"/>
              <p:cNvSpPr>
                <a:spLocks noChangeArrowheads="1"/>
              </p:cNvSpPr>
              <p:nvPr/>
            </p:nvSpPr>
            <p:spPr bwMode="auto">
              <a:xfrm>
                <a:off x="2976"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94" name="Rectangle 38"/>
              <p:cNvSpPr>
                <a:spLocks noChangeArrowheads="1"/>
              </p:cNvSpPr>
              <p:nvPr/>
            </p:nvSpPr>
            <p:spPr bwMode="auto">
              <a:xfrm>
                <a:off x="3067"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95" name="Rectangle 39"/>
              <p:cNvSpPr>
                <a:spLocks noChangeArrowheads="1"/>
              </p:cNvSpPr>
              <p:nvPr/>
            </p:nvSpPr>
            <p:spPr bwMode="auto">
              <a:xfrm>
                <a:off x="3158"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96" name="Rectangle 40"/>
              <p:cNvSpPr>
                <a:spLocks noChangeArrowheads="1"/>
              </p:cNvSpPr>
              <p:nvPr/>
            </p:nvSpPr>
            <p:spPr bwMode="auto">
              <a:xfrm>
                <a:off x="3249"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97" name="Rectangle 41"/>
              <p:cNvSpPr>
                <a:spLocks noChangeArrowheads="1"/>
              </p:cNvSpPr>
              <p:nvPr/>
            </p:nvSpPr>
            <p:spPr bwMode="auto">
              <a:xfrm>
                <a:off x="3338"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98" name="Rectangle 42"/>
              <p:cNvSpPr>
                <a:spLocks noChangeArrowheads="1"/>
              </p:cNvSpPr>
              <p:nvPr/>
            </p:nvSpPr>
            <p:spPr bwMode="auto">
              <a:xfrm>
                <a:off x="3429"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499" name="Rectangle 43"/>
              <p:cNvSpPr>
                <a:spLocks noChangeArrowheads="1"/>
              </p:cNvSpPr>
              <p:nvPr/>
            </p:nvSpPr>
            <p:spPr bwMode="auto">
              <a:xfrm>
                <a:off x="3520"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00" name="Rectangle 44"/>
              <p:cNvSpPr>
                <a:spLocks noChangeArrowheads="1"/>
              </p:cNvSpPr>
              <p:nvPr/>
            </p:nvSpPr>
            <p:spPr bwMode="auto">
              <a:xfrm>
                <a:off x="3611"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01" name="Rectangle 45"/>
              <p:cNvSpPr>
                <a:spLocks noChangeArrowheads="1"/>
              </p:cNvSpPr>
              <p:nvPr/>
            </p:nvSpPr>
            <p:spPr bwMode="auto">
              <a:xfrm>
                <a:off x="3701"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02" name="Rectangle 46"/>
              <p:cNvSpPr>
                <a:spLocks noChangeArrowheads="1"/>
              </p:cNvSpPr>
              <p:nvPr/>
            </p:nvSpPr>
            <p:spPr bwMode="auto">
              <a:xfrm>
                <a:off x="3792"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03" name="Rectangle 47"/>
              <p:cNvSpPr>
                <a:spLocks noChangeArrowheads="1"/>
              </p:cNvSpPr>
              <p:nvPr/>
            </p:nvSpPr>
            <p:spPr bwMode="auto">
              <a:xfrm>
                <a:off x="3883"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04" name="Rectangle 48"/>
              <p:cNvSpPr>
                <a:spLocks noChangeArrowheads="1"/>
              </p:cNvSpPr>
              <p:nvPr/>
            </p:nvSpPr>
            <p:spPr bwMode="auto">
              <a:xfrm>
                <a:off x="3974"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05" name="Rectangle 49"/>
              <p:cNvSpPr>
                <a:spLocks noChangeArrowheads="1"/>
              </p:cNvSpPr>
              <p:nvPr/>
            </p:nvSpPr>
            <p:spPr bwMode="auto">
              <a:xfrm>
                <a:off x="4064"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06" name="Rectangle 50"/>
              <p:cNvSpPr>
                <a:spLocks noChangeArrowheads="1"/>
              </p:cNvSpPr>
              <p:nvPr/>
            </p:nvSpPr>
            <p:spPr bwMode="auto">
              <a:xfrm>
                <a:off x="4155"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grpSp>
        <p:grpSp>
          <p:nvGrpSpPr>
            <p:cNvPr id="19507" name="Group 51"/>
            <p:cNvGrpSpPr>
              <a:grpSpLocks/>
            </p:cNvGrpSpPr>
            <p:nvPr/>
          </p:nvGrpSpPr>
          <p:grpSpPr bwMode="auto">
            <a:xfrm>
              <a:off x="0" y="5687"/>
              <a:ext cx="4320" cy="187"/>
              <a:chOff x="73" y="5705"/>
              <a:chExt cx="4173" cy="181"/>
            </a:xfrm>
            <a:grpFill/>
          </p:grpSpPr>
          <p:sp>
            <p:nvSpPr>
              <p:cNvPr id="19508" name="Rectangle 52"/>
              <p:cNvSpPr>
                <a:spLocks noChangeArrowheads="1"/>
              </p:cNvSpPr>
              <p:nvPr/>
            </p:nvSpPr>
            <p:spPr bwMode="auto">
              <a:xfrm>
                <a:off x="73"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09" name="Rectangle 53"/>
              <p:cNvSpPr>
                <a:spLocks noChangeArrowheads="1"/>
              </p:cNvSpPr>
              <p:nvPr/>
            </p:nvSpPr>
            <p:spPr bwMode="auto">
              <a:xfrm>
                <a:off x="164"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10" name="Rectangle 54"/>
              <p:cNvSpPr>
                <a:spLocks noChangeArrowheads="1"/>
              </p:cNvSpPr>
              <p:nvPr/>
            </p:nvSpPr>
            <p:spPr bwMode="auto">
              <a:xfrm>
                <a:off x="255"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11" name="Rectangle 55"/>
              <p:cNvSpPr>
                <a:spLocks noChangeArrowheads="1"/>
              </p:cNvSpPr>
              <p:nvPr/>
            </p:nvSpPr>
            <p:spPr bwMode="auto">
              <a:xfrm>
                <a:off x="346"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12" name="Rectangle 56"/>
              <p:cNvSpPr>
                <a:spLocks noChangeArrowheads="1"/>
              </p:cNvSpPr>
              <p:nvPr/>
            </p:nvSpPr>
            <p:spPr bwMode="auto">
              <a:xfrm>
                <a:off x="436"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13" name="Rectangle 57"/>
              <p:cNvSpPr>
                <a:spLocks noChangeArrowheads="1"/>
              </p:cNvSpPr>
              <p:nvPr/>
            </p:nvSpPr>
            <p:spPr bwMode="auto">
              <a:xfrm>
                <a:off x="527"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14" name="Rectangle 58"/>
              <p:cNvSpPr>
                <a:spLocks noChangeArrowheads="1"/>
              </p:cNvSpPr>
              <p:nvPr/>
            </p:nvSpPr>
            <p:spPr bwMode="auto">
              <a:xfrm>
                <a:off x="618"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15" name="Rectangle 59"/>
              <p:cNvSpPr>
                <a:spLocks noChangeArrowheads="1"/>
              </p:cNvSpPr>
              <p:nvPr/>
            </p:nvSpPr>
            <p:spPr bwMode="auto">
              <a:xfrm>
                <a:off x="709"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16" name="Rectangle 60"/>
              <p:cNvSpPr>
                <a:spLocks noChangeArrowheads="1"/>
              </p:cNvSpPr>
              <p:nvPr/>
            </p:nvSpPr>
            <p:spPr bwMode="auto">
              <a:xfrm>
                <a:off x="798"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17" name="Rectangle 61"/>
              <p:cNvSpPr>
                <a:spLocks noChangeArrowheads="1"/>
              </p:cNvSpPr>
              <p:nvPr/>
            </p:nvSpPr>
            <p:spPr bwMode="auto">
              <a:xfrm>
                <a:off x="889"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18" name="Rectangle 62"/>
              <p:cNvSpPr>
                <a:spLocks noChangeArrowheads="1"/>
              </p:cNvSpPr>
              <p:nvPr/>
            </p:nvSpPr>
            <p:spPr bwMode="auto">
              <a:xfrm>
                <a:off x="980"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19" name="Rectangle 63"/>
              <p:cNvSpPr>
                <a:spLocks noChangeArrowheads="1"/>
              </p:cNvSpPr>
              <p:nvPr/>
            </p:nvSpPr>
            <p:spPr bwMode="auto">
              <a:xfrm>
                <a:off x="1071"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20" name="Rectangle 64"/>
              <p:cNvSpPr>
                <a:spLocks noChangeArrowheads="1"/>
              </p:cNvSpPr>
              <p:nvPr/>
            </p:nvSpPr>
            <p:spPr bwMode="auto">
              <a:xfrm>
                <a:off x="1161"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21" name="Rectangle 65"/>
              <p:cNvSpPr>
                <a:spLocks noChangeArrowheads="1"/>
              </p:cNvSpPr>
              <p:nvPr/>
            </p:nvSpPr>
            <p:spPr bwMode="auto">
              <a:xfrm>
                <a:off x="1252"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22" name="Rectangle 66"/>
              <p:cNvSpPr>
                <a:spLocks noChangeArrowheads="1"/>
              </p:cNvSpPr>
              <p:nvPr/>
            </p:nvSpPr>
            <p:spPr bwMode="auto">
              <a:xfrm>
                <a:off x="1343"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23" name="Rectangle 67"/>
              <p:cNvSpPr>
                <a:spLocks noChangeArrowheads="1"/>
              </p:cNvSpPr>
              <p:nvPr/>
            </p:nvSpPr>
            <p:spPr bwMode="auto">
              <a:xfrm>
                <a:off x="1434"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24" name="Rectangle 68"/>
              <p:cNvSpPr>
                <a:spLocks noChangeArrowheads="1"/>
              </p:cNvSpPr>
              <p:nvPr/>
            </p:nvSpPr>
            <p:spPr bwMode="auto">
              <a:xfrm>
                <a:off x="1524"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25" name="Rectangle 69"/>
              <p:cNvSpPr>
                <a:spLocks noChangeArrowheads="1"/>
              </p:cNvSpPr>
              <p:nvPr/>
            </p:nvSpPr>
            <p:spPr bwMode="auto">
              <a:xfrm>
                <a:off x="1615"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26" name="Rectangle 70"/>
              <p:cNvSpPr>
                <a:spLocks noChangeArrowheads="1"/>
              </p:cNvSpPr>
              <p:nvPr/>
            </p:nvSpPr>
            <p:spPr bwMode="auto">
              <a:xfrm>
                <a:off x="1706"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27" name="Rectangle 71"/>
              <p:cNvSpPr>
                <a:spLocks noChangeArrowheads="1"/>
              </p:cNvSpPr>
              <p:nvPr/>
            </p:nvSpPr>
            <p:spPr bwMode="auto">
              <a:xfrm>
                <a:off x="1797"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28" name="Rectangle 72"/>
              <p:cNvSpPr>
                <a:spLocks noChangeArrowheads="1"/>
              </p:cNvSpPr>
              <p:nvPr/>
            </p:nvSpPr>
            <p:spPr bwMode="auto">
              <a:xfrm>
                <a:off x="1887"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29" name="Rectangle 73"/>
              <p:cNvSpPr>
                <a:spLocks noChangeArrowheads="1"/>
              </p:cNvSpPr>
              <p:nvPr/>
            </p:nvSpPr>
            <p:spPr bwMode="auto">
              <a:xfrm>
                <a:off x="1978"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30" name="Rectangle 74"/>
              <p:cNvSpPr>
                <a:spLocks noChangeArrowheads="1"/>
              </p:cNvSpPr>
              <p:nvPr/>
            </p:nvSpPr>
            <p:spPr bwMode="auto">
              <a:xfrm>
                <a:off x="2069"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31" name="Rectangle 75"/>
              <p:cNvSpPr>
                <a:spLocks noChangeArrowheads="1"/>
              </p:cNvSpPr>
              <p:nvPr/>
            </p:nvSpPr>
            <p:spPr bwMode="auto">
              <a:xfrm>
                <a:off x="2160"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32" name="Rectangle 76"/>
              <p:cNvSpPr>
                <a:spLocks noChangeArrowheads="1"/>
              </p:cNvSpPr>
              <p:nvPr/>
            </p:nvSpPr>
            <p:spPr bwMode="auto">
              <a:xfrm>
                <a:off x="2249"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33" name="Rectangle 77"/>
              <p:cNvSpPr>
                <a:spLocks noChangeArrowheads="1"/>
              </p:cNvSpPr>
              <p:nvPr/>
            </p:nvSpPr>
            <p:spPr bwMode="auto">
              <a:xfrm>
                <a:off x="2340"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34" name="Rectangle 78"/>
              <p:cNvSpPr>
                <a:spLocks noChangeArrowheads="1"/>
              </p:cNvSpPr>
              <p:nvPr/>
            </p:nvSpPr>
            <p:spPr bwMode="auto">
              <a:xfrm>
                <a:off x="2431"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35" name="Rectangle 79"/>
              <p:cNvSpPr>
                <a:spLocks noChangeArrowheads="1"/>
              </p:cNvSpPr>
              <p:nvPr/>
            </p:nvSpPr>
            <p:spPr bwMode="auto">
              <a:xfrm>
                <a:off x="2522"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36" name="Rectangle 80"/>
              <p:cNvSpPr>
                <a:spLocks noChangeArrowheads="1"/>
              </p:cNvSpPr>
              <p:nvPr/>
            </p:nvSpPr>
            <p:spPr bwMode="auto">
              <a:xfrm>
                <a:off x="2612"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37" name="Rectangle 81"/>
              <p:cNvSpPr>
                <a:spLocks noChangeArrowheads="1"/>
              </p:cNvSpPr>
              <p:nvPr/>
            </p:nvSpPr>
            <p:spPr bwMode="auto">
              <a:xfrm>
                <a:off x="2703"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38" name="Rectangle 82"/>
              <p:cNvSpPr>
                <a:spLocks noChangeArrowheads="1"/>
              </p:cNvSpPr>
              <p:nvPr/>
            </p:nvSpPr>
            <p:spPr bwMode="auto">
              <a:xfrm>
                <a:off x="2794"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39" name="Rectangle 83"/>
              <p:cNvSpPr>
                <a:spLocks noChangeArrowheads="1"/>
              </p:cNvSpPr>
              <p:nvPr/>
            </p:nvSpPr>
            <p:spPr bwMode="auto">
              <a:xfrm>
                <a:off x="2885"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40" name="Rectangle 84"/>
              <p:cNvSpPr>
                <a:spLocks noChangeArrowheads="1"/>
              </p:cNvSpPr>
              <p:nvPr/>
            </p:nvSpPr>
            <p:spPr bwMode="auto">
              <a:xfrm>
                <a:off x="2976"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41" name="Rectangle 85"/>
              <p:cNvSpPr>
                <a:spLocks noChangeArrowheads="1"/>
              </p:cNvSpPr>
              <p:nvPr/>
            </p:nvSpPr>
            <p:spPr bwMode="auto">
              <a:xfrm>
                <a:off x="3067"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42" name="Rectangle 86"/>
              <p:cNvSpPr>
                <a:spLocks noChangeArrowheads="1"/>
              </p:cNvSpPr>
              <p:nvPr/>
            </p:nvSpPr>
            <p:spPr bwMode="auto">
              <a:xfrm>
                <a:off x="3158"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43" name="Rectangle 87"/>
              <p:cNvSpPr>
                <a:spLocks noChangeArrowheads="1"/>
              </p:cNvSpPr>
              <p:nvPr/>
            </p:nvSpPr>
            <p:spPr bwMode="auto">
              <a:xfrm>
                <a:off x="3249"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44" name="Rectangle 88"/>
              <p:cNvSpPr>
                <a:spLocks noChangeArrowheads="1"/>
              </p:cNvSpPr>
              <p:nvPr/>
            </p:nvSpPr>
            <p:spPr bwMode="auto">
              <a:xfrm>
                <a:off x="3338"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45" name="Rectangle 89"/>
              <p:cNvSpPr>
                <a:spLocks noChangeArrowheads="1"/>
              </p:cNvSpPr>
              <p:nvPr/>
            </p:nvSpPr>
            <p:spPr bwMode="auto">
              <a:xfrm>
                <a:off x="3429"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46" name="Rectangle 90"/>
              <p:cNvSpPr>
                <a:spLocks noChangeArrowheads="1"/>
              </p:cNvSpPr>
              <p:nvPr/>
            </p:nvSpPr>
            <p:spPr bwMode="auto">
              <a:xfrm>
                <a:off x="3520"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47" name="Rectangle 91"/>
              <p:cNvSpPr>
                <a:spLocks noChangeArrowheads="1"/>
              </p:cNvSpPr>
              <p:nvPr/>
            </p:nvSpPr>
            <p:spPr bwMode="auto">
              <a:xfrm>
                <a:off x="3611"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48" name="Rectangle 92"/>
              <p:cNvSpPr>
                <a:spLocks noChangeArrowheads="1"/>
              </p:cNvSpPr>
              <p:nvPr/>
            </p:nvSpPr>
            <p:spPr bwMode="auto">
              <a:xfrm>
                <a:off x="3701"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49" name="Rectangle 93"/>
              <p:cNvSpPr>
                <a:spLocks noChangeArrowheads="1"/>
              </p:cNvSpPr>
              <p:nvPr/>
            </p:nvSpPr>
            <p:spPr bwMode="auto">
              <a:xfrm>
                <a:off x="3792"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50" name="Rectangle 94"/>
              <p:cNvSpPr>
                <a:spLocks noChangeArrowheads="1"/>
              </p:cNvSpPr>
              <p:nvPr/>
            </p:nvSpPr>
            <p:spPr bwMode="auto">
              <a:xfrm>
                <a:off x="3883"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51" name="Rectangle 95"/>
              <p:cNvSpPr>
                <a:spLocks noChangeArrowheads="1"/>
              </p:cNvSpPr>
              <p:nvPr/>
            </p:nvSpPr>
            <p:spPr bwMode="auto">
              <a:xfrm>
                <a:off x="3974"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52" name="Rectangle 96"/>
              <p:cNvSpPr>
                <a:spLocks noChangeArrowheads="1"/>
              </p:cNvSpPr>
              <p:nvPr/>
            </p:nvSpPr>
            <p:spPr bwMode="auto">
              <a:xfrm>
                <a:off x="4064"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53" name="Rectangle 97"/>
              <p:cNvSpPr>
                <a:spLocks noChangeArrowheads="1"/>
              </p:cNvSpPr>
              <p:nvPr/>
            </p:nvSpPr>
            <p:spPr bwMode="auto">
              <a:xfrm>
                <a:off x="4155"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grpSp>
        <p:grpSp>
          <p:nvGrpSpPr>
            <p:cNvPr id="19554" name="Group 98"/>
            <p:cNvGrpSpPr>
              <a:grpSpLocks/>
            </p:cNvGrpSpPr>
            <p:nvPr/>
          </p:nvGrpSpPr>
          <p:grpSpPr bwMode="auto">
            <a:xfrm>
              <a:off x="0" y="5509"/>
              <a:ext cx="4320" cy="187"/>
              <a:chOff x="73" y="5705"/>
              <a:chExt cx="4173" cy="181"/>
            </a:xfrm>
            <a:grpFill/>
          </p:grpSpPr>
          <p:sp>
            <p:nvSpPr>
              <p:cNvPr id="19555" name="Rectangle 99"/>
              <p:cNvSpPr>
                <a:spLocks noChangeArrowheads="1"/>
              </p:cNvSpPr>
              <p:nvPr/>
            </p:nvSpPr>
            <p:spPr bwMode="auto">
              <a:xfrm>
                <a:off x="73"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56" name="Rectangle 100"/>
              <p:cNvSpPr>
                <a:spLocks noChangeArrowheads="1"/>
              </p:cNvSpPr>
              <p:nvPr/>
            </p:nvSpPr>
            <p:spPr bwMode="auto">
              <a:xfrm>
                <a:off x="164"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57" name="Rectangle 101"/>
              <p:cNvSpPr>
                <a:spLocks noChangeArrowheads="1"/>
              </p:cNvSpPr>
              <p:nvPr/>
            </p:nvSpPr>
            <p:spPr bwMode="auto">
              <a:xfrm>
                <a:off x="255"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58" name="Rectangle 102"/>
              <p:cNvSpPr>
                <a:spLocks noChangeArrowheads="1"/>
              </p:cNvSpPr>
              <p:nvPr/>
            </p:nvSpPr>
            <p:spPr bwMode="auto">
              <a:xfrm>
                <a:off x="346"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59" name="Rectangle 103"/>
              <p:cNvSpPr>
                <a:spLocks noChangeArrowheads="1"/>
              </p:cNvSpPr>
              <p:nvPr/>
            </p:nvSpPr>
            <p:spPr bwMode="auto">
              <a:xfrm>
                <a:off x="436"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60" name="Rectangle 104"/>
              <p:cNvSpPr>
                <a:spLocks noChangeArrowheads="1"/>
              </p:cNvSpPr>
              <p:nvPr/>
            </p:nvSpPr>
            <p:spPr bwMode="auto">
              <a:xfrm>
                <a:off x="527"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61" name="Rectangle 105"/>
              <p:cNvSpPr>
                <a:spLocks noChangeArrowheads="1"/>
              </p:cNvSpPr>
              <p:nvPr/>
            </p:nvSpPr>
            <p:spPr bwMode="auto">
              <a:xfrm>
                <a:off x="618"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62" name="Rectangle 106"/>
              <p:cNvSpPr>
                <a:spLocks noChangeArrowheads="1"/>
              </p:cNvSpPr>
              <p:nvPr/>
            </p:nvSpPr>
            <p:spPr bwMode="auto">
              <a:xfrm>
                <a:off x="709"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63" name="Rectangle 107"/>
              <p:cNvSpPr>
                <a:spLocks noChangeArrowheads="1"/>
              </p:cNvSpPr>
              <p:nvPr/>
            </p:nvSpPr>
            <p:spPr bwMode="auto">
              <a:xfrm>
                <a:off x="798"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64" name="Rectangle 108"/>
              <p:cNvSpPr>
                <a:spLocks noChangeArrowheads="1"/>
              </p:cNvSpPr>
              <p:nvPr/>
            </p:nvSpPr>
            <p:spPr bwMode="auto">
              <a:xfrm>
                <a:off x="889"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65" name="Rectangle 109"/>
              <p:cNvSpPr>
                <a:spLocks noChangeArrowheads="1"/>
              </p:cNvSpPr>
              <p:nvPr/>
            </p:nvSpPr>
            <p:spPr bwMode="auto">
              <a:xfrm>
                <a:off x="980"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66" name="Rectangle 110"/>
              <p:cNvSpPr>
                <a:spLocks noChangeArrowheads="1"/>
              </p:cNvSpPr>
              <p:nvPr/>
            </p:nvSpPr>
            <p:spPr bwMode="auto">
              <a:xfrm>
                <a:off x="1071"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67" name="Rectangle 111"/>
              <p:cNvSpPr>
                <a:spLocks noChangeArrowheads="1"/>
              </p:cNvSpPr>
              <p:nvPr/>
            </p:nvSpPr>
            <p:spPr bwMode="auto">
              <a:xfrm>
                <a:off x="1161"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68" name="Rectangle 112"/>
              <p:cNvSpPr>
                <a:spLocks noChangeArrowheads="1"/>
              </p:cNvSpPr>
              <p:nvPr/>
            </p:nvSpPr>
            <p:spPr bwMode="auto">
              <a:xfrm>
                <a:off x="1252"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69" name="Rectangle 113"/>
              <p:cNvSpPr>
                <a:spLocks noChangeArrowheads="1"/>
              </p:cNvSpPr>
              <p:nvPr/>
            </p:nvSpPr>
            <p:spPr bwMode="auto">
              <a:xfrm>
                <a:off x="1343"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70" name="Rectangle 114"/>
              <p:cNvSpPr>
                <a:spLocks noChangeArrowheads="1"/>
              </p:cNvSpPr>
              <p:nvPr/>
            </p:nvSpPr>
            <p:spPr bwMode="auto">
              <a:xfrm>
                <a:off x="1434"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71" name="Rectangle 115"/>
              <p:cNvSpPr>
                <a:spLocks noChangeArrowheads="1"/>
              </p:cNvSpPr>
              <p:nvPr/>
            </p:nvSpPr>
            <p:spPr bwMode="auto">
              <a:xfrm>
                <a:off x="1524"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72" name="Rectangle 116"/>
              <p:cNvSpPr>
                <a:spLocks noChangeArrowheads="1"/>
              </p:cNvSpPr>
              <p:nvPr/>
            </p:nvSpPr>
            <p:spPr bwMode="auto">
              <a:xfrm>
                <a:off x="1615"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73" name="Rectangle 117"/>
              <p:cNvSpPr>
                <a:spLocks noChangeArrowheads="1"/>
              </p:cNvSpPr>
              <p:nvPr/>
            </p:nvSpPr>
            <p:spPr bwMode="auto">
              <a:xfrm>
                <a:off x="1706"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74" name="Rectangle 118"/>
              <p:cNvSpPr>
                <a:spLocks noChangeArrowheads="1"/>
              </p:cNvSpPr>
              <p:nvPr/>
            </p:nvSpPr>
            <p:spPr bwMode="auto">
              <a:xfrm>
                <a:off x="1797"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75" name="Rectangle 119"/>
              <p:cNvSpPr>
                <a:spLocks noChangeArrowheads="1"/>
              </p:cNvSpPr>
              <p:nvPr/>
            </p:nvSpPr>
            <p:spPr bwMode="auto">
              <a:xfrm>
                <a:off x="1887"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76" name="Rectangle 120"/>
              <p:cNvSpPr>
                <a:spLocks noChangeArrowheads="1"/>
              </p:cNvSpPr>
              <p:nvPr/>
            </p:nvSpPr>
            <p:spPr bwMode="auto">
              <a:xfrm>
                <a:off x="1978"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77" name="Rectangle 121"/>
              <p:cNvSpPr>
                <a:spLocks noChangeArrowheads="1"/>
              </p:cNvSpPr>
              <p:nvPr/>
            </p:nvSpPr>
            <p:spPr bwMode="auto">
              <a:xfrm>
                <a:off x="2069"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78" name="Rectangle 122"/>
              <p:cNvSpPr>
                <a:spLocks noChangeArrowheads="1"/>
              </p:cNvSpPr>
              <p:nvPr/>
            </p:nvSpPr>
            <p:spPr bwMode="auto">
              <a:xfrm>
                <a:off x="2160"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79" name="Rectangle 123"/>
              <p:cNvSpPr>
                <a:spLocks noChangeArrowheads="1"/>
              </p:cNvSpPr>
              <p:nvPr/>
            </p:nvSpPr>
            <p:spPr bwMode="auto">
              <a:xfrm>
                <a:off x="2249"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80" name="Rectangle 124"/>
              <p:cNvSpPr>
                <a:spLocks noChangeArrowheads="1"/>
              </p:cNvSpPr>
              <p:nvPr/>
            </p:nvSpPr>
            <p:spPr bwMode="auto">
              <a:xfrm>
                <a:off x="2340"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81" name="Rectangle 125"/>
              <p:cNvSpPr>
                <a:spLocks noChangeArrowheads="1"/>
              </p:cNvSpPr>
              <p:nvPr/>
            </p:nvSpPr>
            <p:spPr bwMode="auto">
              <a:xfrm>
                <a:off x="2431"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82" name="Rectangle 126"/>
              <p:cNvSpPr>
                <a:spLocks noChangeArrowheads="1"/>
              </p:cNvSpPr>
              <p:nvPr/>
            </p:nvSpPr>
            <p:spPr bwMode="auto">
              <a:xfrm>
                <a:off x="2522"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83" name="Rectangle 127"/>
              <p:cNvSpPr>
                <a:spLocks noChangeArrowheads="1"/>
              </p:cNvSpPr>
              <p:nvPr/>
            </p:nvSpPr>
            <p:spPr bwMode="auto">
              <a:xfrm>
                <a:off x="2612"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84" name="Rectangle 128"/>
              <p:cNvSpPr>
                <a:spLocks noChangeArrowheads="1"/>
              </p:cNvSpPr>
              <p:nvPr/>
            </p:nvSpPr>
            <p:spPr bwMode="auto">
              <a:xfrm>
                <a:off x="2703"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85" name="Rectangle 129"/>
              <p:cNvSpPr>
                <a:spLocks noChangeArrowheads="1"/>
              </p:cNvSpPr>
              <p:nvPr/>
            </p:nvSpPr>
            <p:spPr bwMode="auto">
              <a:xfrm>
                <a:off x="2794"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86" name="Rectangle 130"/>
              <p:cNvSpPr>
                <a:spLocks noChangeArrowheads="1"/>
              </p:cNvSpPr>
              <p:nvPr/>
            </p:nvSpPr>
            <p:spPr bwMode="auto">
              <a:xfrm>
                <a:off x="2885"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87" name="Rectangle 131"/>
              <p:cNvSpPr>
                <a:spLocks noChangeArrowheads="1"/>
              </p:cNvSpPr>
              <p:nvPr/>
            </p:nvSpPr>
            <p:spPr bwMode="auto">
              <a:xfrm>
                <a:off x="2976"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88" name="Rectangle 132"/>
              <p:cNvSpPr>
                <a:spLocks noChangeArrowheads="1"/>
              </p:cNvSpPr>
              <p:nvPr/>
            </p:nvSpPr>
            <p:spPr bwMode="auto">
              <a:xfrm>
                <a:off x="3067"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89" name="Rectangle 133"/>
              <p:cNvSpPr>
                <a:spLocks noChangeArrowheads="1"/>
              </p:cNvSpPr>
              <p:nvPr/>
            </p:nvSpPr>
            <p:spPr bwMode="auto">
              <a:xfrm>
                <a:off x="3158"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90" name="Rectangle 134"/>
              <p:cNvSpPr>
                <a:spLocks noChangeArrowheads="1"/>
              </p:cNvSpPr>
              <p:nvPr/>
            </p:nvSpPr>
            <p:spPr bwMode="auto">
              <a:xfrm>
                <a:off x="3249"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91" name="Rectangle 135"/>
              <p:cNvSpPr>
                <a:spLocks noChangeArrowheads="1"/>
              </p:cNvSpPr>
              <p:nvPr/>
            </p:nvSpPr>
            <p:spPr bwMode="auto">
              <a:xfrm>
                <a:off x="3338"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92" name="Rectangle 136"/>
              <p:cNvSpPr>
                <a:spLocks noChangeArrowheads="1"/>
              </p:cNvSpPr>
              <p:nvPr/>
            </p:nvSpPr>
            <p:spPr bwMode="auto">
              <a:xfrm>
                <a:off x="3429"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93" name="Rectangle 137"/>
              <p:cNvSpPr>
                <a:spLocks noChangeArrowheads="1"/>
              </p:cNvSpPr>
              <p:nvPr/>
            </p:nvSpPr>
            <p:spPr bwMode="auto">
              <a:xfrm>
                <a:off x="3520"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94" name="Rectangle 138"/>
              <p:cNvSpPr>
                <a:spLocks noChangeArrowheads="1"/>
              </p:cNvSpPr>
              <p:nvPr/>
            </p:nvSpPr>
            <p:spPr bwMode="auto">
              <a:xfrm>
                <a:off x="3611"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95" name="Rectangle 139"/>
              <p:cNvSpPr>
                <a:spLocks noChangeArrowheads="1"/>
              </p:cNvSpPr>
              <p:nvPr/>
            </p:nvSpPr>
            <p:spPr bwMode="auto">
              <a:xfrm>
                <a:off x="3701"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96" name="Rectangle 140"/>
              <p:cNvSpPr>
                <a:spLocks noChangeArrowheads="1"/>
              </p:cNvSpPr>
              <p:nvPr/>
            </p:nvSpPr>
            <p:spPr bwMode="auto">
              <a:xfrm>
                <a:off x="3792"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97" name="Rectangle 141"/>
              <p:cNvSpPr>
                <a:spLocks noChangeArrowheads="1"/>
              </p:cNvSpPr>
              <p:nvPr/>
            </p:nvSpPr>
            <p:spPr bwMode="auto">
              <a:xfrm>
                <a:off x="3883"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98" name="Rectangle 142"/>
              <p:cNvSpPr>
                <a:spLocks noChangeArrowheads="1"/>
              </p:cNvSpPr>
              <p:nvPr/>
            </p:nvSpPr>
            <p:spPr bwMode="auto">
              <a:xfrm>
                <a:off x="3974"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599" name="Rectangle 143"/>
              <p:cNvSpPr>
                <a:spLocks noChangeArrowheads="1"/>
              </p:cNvSpPr>
              <p:nvPr/>
            </p:nvSpPr>
            <p:spPr bwMode="auto">
              <a:xfrm>
                <a:off x="4064"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00" name="Rectangle 144"/>
              <p:cNvSpPr>
                <a:spLocks noChangeArrowheads="1"/>
              </p:cNvSpPr>
              <p:nvPr/>
            </p:nvSpPr>
            <p:spPr bwMode="auto">
              <a:xfrm>
                <a:off x="4155"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grpSp>
        <p:grpSp>
          <p:nvGrpSpPr>
            <p:cNvPr id="19601" name="Group 145"/>
            <p:cNvGrpSpPr>
              <a:grpSpLocks/>
            </p:cNvGrpSpPr>
            <p:nvPr/>
          </p:nvGrpSpPr>
          <p:grpSpPr bwMode="auto">
            <a:xfrm>
              <a:off x="0" y="5311"/>
              <a:ext cx="4320" cy="188"/>
              <a:chOff x="73" y="5705"/>
              <a:chExt cx="4173" cy="181"/>
            </a:xfrm>
            <a:grpFill/>
          </p:grpSpPr>
          <p:sp>
            <p:nvSpPr>
              <p:cNvPr id="19602" name="Rectangle 146"/>
              <p:cNvSpPr>
                <a:spLocks noChangeArrowheads="1"/>
              </p:cNvSpPr>
              <p:nvPr/>
            </p:nvSpPr>
            <p:spPr bwMode="auto">
              <a:xfrm>
                <a:off x="73"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03" name="Rectangle 147"/>
              <p:cNvSpPr>
                <a:spLocks noChangeArrowheads="1"/>
              </p:cNvSpPr>
              <p:nvPr/>
            </p:nvSpPr>
            <p:spPr bwMode="auto">
              <a:xfrm>
                <a:off x="164"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04" name="Rectangle 148"/>
              <p:cNvSpPr>
                <a:spLocks noChangeArrowheads="1"/>
              </p:cNvSpPr>
              <p:nvPr/>
            </p:nvSpPr>
            <p:spPr bwMode="auto">
              <a:xfrm>
                <a:off x="255"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05" name="Rectangle 149"/>
              <p:cNvSpPr>
                <a:spLocks noChangeArrowheads="1"/>
              </p:cNvSpPr>
              <p:nvPr/>
            </p:nvSpPr>
            <p:spPr bwMode="auto">
              <a:xfrm>
                <a:off x="346"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06" name="Rectangle 150"/>
              <p:cNvSpPr>
                <a:spLocks noChangeArrowheads="1"/>
              </p:cNvSpPr>
              <p:nvPr/>
            </p:nvSpPr>
            <p:spPr bwMode="auto">
              <a:xfrm>
                <a:off x="436"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07" name="Rectangle 151"/>
              <p:cNvSpPr>
                <a:spLocks noChangeArrowheads="1"/>
              </p:cNvSpPr>
              <p:nvPr/>
            </p:nvSpPr>
            <p:spPr bwMode="auto">
              <a:xfrm>
                <a:off x="527"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08" name="Rectangle 152"/>
              <p:cNvSpPr>
                <a:spLocks noChangeArrowheads="1"/>
              </p:cNvSpPr>
              <p:nvPr/>
            </p:nvSpPr>
            <p:spPr bwMode="auto">
              <a:xfrm>
                <a:off x="618"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09" name="Rectangle 153"/>
              <p:cNvSpPr>
                <a:spLocks noChangeArrowheads="1"/>
              </p:cNvSpPr>
              <p:nvPr/>
            </p:nvSpPr>
            <p:spPr bwMode="auto">
              <a:xfrm>
                <a:off x="709"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10" name="Rectangle 154"/>
              <p:cNvSpPr>
                <a:spLocks noChangeArrowheads="1"/>
              </p:cNvSpPr>
              <p:nvPr/>
            </p:nvSpPr>
            <p:spPr bwMode="auto">
              <a:xfrm>
                <a:off x="798"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11" name="Rectangle 155"/>
              <p:cNvSpPr>
                <a:spLocks noChangeArrowheads="1"/>
              </p:cNvSpPr>
              <p:nvPr/>
            </p:nvSpPr>
            <p:spPr bwMode="auto">
              <a:xfrm>
                <a:off x="889"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12" name="Rectangle 156"/>
              <p:cNvSpPr>
                <a:spLocks noChangeArrowheads="1"/>
              </p:cNvSpPr>
              <p:nvPr/>
            </p:nvSpPr>
            <p:spPr bwMode="auto">
              <a:xfrm>
                <a:off x="980"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13" name="Rectangle 157"/>
              <p:cNvSpPr>
                <a:spLocks noChangeArrowheads="1"/>
              </p:cNvSpPr>
              <p:nvPr/>
            </p:nvSpPr>
            <p:spPr bwMode="auto">
              <a:xfrm>
                <a:off x="1071"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14" name="Rectangle 158"/>
              <p:cNvSpPr>
                <a:spLocks noChangeArrowheads="1"/>
              </p:cNvSpPr>
              <p:nvPr/>
            </p:nvSpPr>
            <p:spPr bwMode="auto">
              <a:xfrm>
                <a:off x="1161"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15" name="Rectangle 159"/>
              <p:cNvSpPr>
                <a:spLocks noChangeArrowheads="1"/>
              </p:cNvSpPr>
              <p:nvPr/>
            </p:nvSpPr>
            <p:spPr bwMode="auto">
              <a:xfrm>
                <a:off x="1252"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16" name="Rectangle 160"/>
              <p:cNvSpPr>
                <a:spLocks noChangeArrowheads="1"/>
              </p:cNvSpPr>
              <p:nvPr/>
            </p:nvSpPr>
            <p:spPr bwMode="auto">
              <a:xfrm>
                <a:off x="1343"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17" name="Rectangle 161"/>
              <p:cNvSpPr>
                <a:spLocks noChangeArrowheads="1"/>
              </p:cNvSpPr>
              <p:nvPr/>
            </p:nvSpPr>
            <p:spPr bwMode="auto">
              <a:xfrm>
                <a:off x="1434"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18" name="Rectangle 162"/>
              <p:cNvSpPr>
                <a:spLocks noChangeArrowheads="1"/>
              </p:cNvSpPr>
              <p:nvPr/>
            </p:nvSpPr>
            <p:spPr bwMode="auto">
              <a:xfrm>
                <a:off x="1524"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19" name="Rectangle 163"/>
              <p:cNvSpPr>
                <a:spLocks noChangeArrowheads="1"/>
              </p:cNvSpPr>
              <p:nvPr/>
            </p:nvSpPr>
            <p:spPr bwMode="auto">
              <a:xfrm>
                <a:off x="1615"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20" name="Rectangle 164"/>
              <p:cNvSpPr>
                <a:spLocks noChangeArrowheads="1"/>
              </p:cNvSpPr>
              <p:nvPr/>
            </p:nvSpPr>
            <p:spPr bwMode="auto">
              <a:xfrm>
                <a:off x="1706"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21" name="Rectangle 165"/>
              <p:cNvSpPr>
                <a:spLocks noChangeArrowheads="1"/>
              </p:cNvSpPr>
              <p:nvPr/>
            </p:nvSpPr>
            <p:spPr bwMode="auto">
              <a:xfrm>
                <a:off x="1797"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22" name="Rectangle 166"/>
              <p:cNvSpPr>
                <a:spLocks noChangeArrowheads="1"/>
              </p:cNvSpPr>
              <p:nvPr/>
            </p:nvSpPr>
            <p:spPr bwMode="auto">
              <a:xfrm>
                <a:off x="1887"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23" name="Rectangle 167"/>
              <p:cNvSpPr>
                <a:spLocks noChangeArrowheads="1"/>
              </p:cNvSpPr>
              <p:nvPr/>
            </p:nvSpPr>
            <p:spPr bwMode="auto">
              <a:xfrm>
                <a:off x="1978"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24" name="Rectangle 168"/>
              <p:cNvSpPr>
                <a:spLocks noChangeArrowheads="1"/>
              </p:cNvSpPr>
              <p:nvPr/>
            </p:nvSpPr>
            <p:spPr bwMode="auto">
              <a:xfrm>
                <a:off x="2069"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25" name="Rectangle 169"/>
              <p:cNvSpPr>
                <a:spLocks noChangeArrowheads="1"/>
              </p:cNvSpPr>
              <p:nvPr/>
            </p:nvSpPr>
            <p:spPr bwMode="auto">
              <a:xfrm>
                <a:off x="2160"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26" name="Rectangle 170"/>
              <p:cNvSpPr>
                <a:spLocks noChangeArrowheads="1"/>
              </p:cNvSpPr>
              <p:nvPr/>
            </p:nvSpPr>
            <p:spPr bwMode="auto">
              <a:xfrm>
                <a:off x="2249"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27" name="Rectangle 171"/>
              <p:cNvSpPr>
                <a:spLocks noChangeArrowheads="1"/>
              </p:cNvSpPr>
              <p:nvPr/>
            </p:nvSpPr>
            <p:spPr bwMode="auto">
              <a:xfrm>
                <a:off x="2340"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28" name="Rectangle 172"/>
              <p:cNvSpPr>
                <a:spLocks noChangeArrowheads="1"/>
              </p:cNvSpPr>
              <p:nvPr/>
            </p:nvSpPr>
            <p:spPr bwMode="auto">
              <a:xfrm>
                <a:off x="2431"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29" name="Rectangle 173"/>
              <p:cNvSpPr>
                <a:spLocks noChangeArrowheads="1"/>
              </p:cNvSpPr>
              <p:nvPr/>
            </p:nvSpPr>
            <p:spPr bwMode="auto">
              <a:xfrm>
                <a:off x="2522"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30" name="Rectangle 174"/>
              <p:cNvSpPr>
                <a:spLocks noChangeArrowheads="1"/>
              </p:cNvSpPr>
              <p:nvPr/>
            </p:nvSpPr>
            <p:spPr bwMode="auto">
              <a:xfrm>
                <a:off x="2612"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31" name="Rectangle 175"/>
              <p:cNvSpPr>
                <a:spLocks noChangeArrowheads="1"/>
              </p:cNvSpPr>
              <p:nvPr/>
            </p:nvSpPr>
            <p:spPr bwMode="auto">
              <a:xfrm>
                <a:off x="2703"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32" name="Rectangle 176"/>
              <p:cNvSpPr>
                <a:spLocks noChangeArrowheads="1"/>
              </p:cNvSpPr>
              <p:nvPr/>
            </p:nvSpPr>
            <p:spPr bwMode="auto">
              <a:xfrm>
                <a:off x="2794"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33" name="Rectangle 177"/>
              <p:cNvSpPr>
                <a:spLocks noChangeArrowheads="1"/>
              </p:cNvSpPr>
              <p:nvPr/>
            </p:nvSpPr>
            <p:spPr bwMode="auto">
              <a:xfrm>
                <a:off x="2885"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34" name="Rectangle 178"/>
              <p:cNvSpPr>
                <a:spLocks noChangeArrowheads="1"/>
              </p:cNvSpPr>
              <p:nvPr/>
            </p:nvSpPr>
            <p:spPr bwMode="auto">
              <a:xfrm>
                <a:off x="2976"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35" name="Rectangle 179"/>
              <p:cNvSpPr>
                <a:spLocks noChangeArrowheads="1"/>
              </p:cNvSpPr>
              <p:nvPr/>
            </p:nvSpPr>
            <p:spPr bwMode="auto">
              <a:xfrm>
                <a:off x="3067"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36" name="Rectangle 180"/>
              <p:cNvSpPr>
                <a:spLocks noChangeArrowheads="1"/>
              </p:cNvSpPr>
              <p:nvPr/>
            </p:nvSpPr>
            <p:spPr bwMode="auto">
              <a:xfrm>
                <a:off x="3158"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37" name="Rectangle 181"/>
              <p:cNvSpPr>
                <a:spLocks noChangeArrowheads="1"/>
              </p:cNvSpPr>
              <p:nvPr/>
            </p:nvSpPr>
            <p:spPr bwMode="auto">
              <a:xfrm>
                <a:off x="3249"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38" name="Rectangle 182"/>
              <p:cNvSpPr>
                <a:spLocks noChangeArrowheads="1"/>
              </p:cNvSpPr>
              <p:nvPr/>
            </p:nvSpPr>
            <p:spPr bwMode="auto">
              <a:xfrm>
                <a:off x="3338"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39" name="Rectangle 183"/>
              <p:cNvSpPr>
                <a:spLocks noChangeArrowheads="1"/>
              </p:cNvSpPr>
              <p:nvPr/>
            </p:nvSpPr>
            <p:spPr bwMode="auto">
              <a:xfrm>
                <a:off x="3429"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40" name="Rectangle 184"/>
              <p:cNvSpPr>
                <a:spLocks noChangeArrowheads="1"/>
              </p:cNvSpPr>
              <p:nvPr/>
            </p:nvSpPr>
            <p:spPr bwMode="auto">
              <a:xfrm>
                <a:off x="3520"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41" name="Rectangle 185"/>
              <p:cNvSpPr>
                <a:spLocks noChangeArrowheads="1"/>
              </p:cNvSpPr>
              <p:nvPr/>
            </p:nvSpPr>
            <p:spPr bwMode="auto">
              <a:xfrm>
                <a:off x="3611"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42" name="Rectangle 186"/>
              <p:cNvSpPr>
                <a:spLocks noChangeArrowheads="1"/>
              </p:cNvSpPr>
              <p:nvPr/>
            </p:nvSpPr>
            <p:spPr bwMode="auto">
              <a:xfrm>
                <a:off x="3701"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43" name="Rectangle 187"/>
              <p:cNvSpPr>
                <a:spLocks noChangeArrowheads="1"/>
              </p:cNvSpPr>
              <p:nvPr/>
            </p:nvSpPr>
            <p:spPr bwMode="auto">
              <a:xfrm>
                <a:off x="3792"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44" name="Rectangle 188"/>
              <p:cNvSpPr>
                <a:spLocks noChangeArrowheads="1"/>
              </p:cNvSpPr>
              <p:nvPr/>
            </p:nvSpPr>
            <p:spPr bwMode="auto">
              <a:xfrm>
                <a:off x="3883"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45" name="Rectangle 189"/>
              <p:cNvSpPr>
                <a:spLocks noChangeArrowheads="1"/>
              </p:cNvSpPr>
              <p:nvPr/>
            </p:nvSpPr>
            <p:spPr bwMode="auto">
              <a:xfrm>
                <a:off x="3974"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46" name="Rectangle 190"/>
              <p:cNvSpPr>
                <a:spLocks noChangeArrowheads="1"/>
              </p:cNvSpPr>
              <p:nvPr/>
            </p:nvSpPr>
            <p:spPr bwMode="auto">
              <a:xfrm>
                <a:off x="4064"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47" name="Rectangle 191"/>
              <p:cNvSpPr>
                <a:spLocks noChangeArrowheads="1"/>
              </p:cNvSpPr>
              <p:nvPr/>
            </p:nvSpPr>
            <p:spPr bwMode="auto">
              <a:xfrm>
                <a:off x="4155"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grpSp>
        <p:grpSp>
          <p:nvGrpSpPr>
            <p:cNvPr id="19648" name="Group 192"/>
            <p:cNvGrpSpPr>
              <a:grpSpLocks/>
            </p:cNvGrpSpPr>
            <p:nvPr/>
          </p:nvGrpSpPr>
          <p:grpSpPr bwMode="auto">
            <a:xfrm>
              <a:off x="0" y="5133"/>
              <a:ext cx="4320" cy="187"/>
              <a:chOff x="73" y="5705"/>
              <a:chExt cx="4173" cy="181"/>
            </a:xfrm>
            <a:grpFill/>
          </p:grpSpPr>
          <p:sp>
            <p:nvSpPr>
              <p:cNvPr id="19649" name="Rectangle 193"/>
              <p:cNvSpPr>
                <a:spLocks noChangeArrowheads="1"/>
              </p:cNvSpPr>
              <p:nvPr/>
            </p:nvSpPr>
            <p:spPr bwMode="auto">
              <a:xfrm>
                <a:off x="73"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50" name="Rectangle 194"/>
              <p:cNvSpPr>
                <a:spLocks noChangeArrowheads="1"/>
              </p:cNvSpPr>
              <p:nvPr/>
            </p:nvSpPr>
            <p:spPr bwMode="auto">
              <a:xfrm>
                <a:off x="164"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51" name="Rectangle 195"/>
              <p:cNvSpPr>
                <a:spLocks noChangeArrowheads="1"/>
              </p:cNvSpPr>
              <p:nvPr/>
            </p:nvSpPr>
            <p:spPr bwMode="auto">
              <a:xfrm>
                <a:off x="255"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52" name="Rectangle 196"/>
              <p:cNvSpPr>
                <a:spLocks noChangeArrowheads="1"/>
              </p:cNvSpPr>
              <p:nvPr/>
            </p:nvSpPr>
            <p:spPr bwMode="auto">
              <a:xfrm>
                <a:off x="346"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53" name="Rectangle 197"/>
              <p:cNvSpPr>
                <a:spLocks noChangeArrowheads="1"/>
              </p:cNvSpPr>
              <p:nvPr/>
            </p:nvSpPr>
            <p:spPr bwMode="auto">
              <a:xfrm>
                <a:off x="436"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54" name="Rectangle 198"/>
              <p:cNvSpPr>
                <a:spLocks noChangeArrowheads="1"/>
              </p:cNvSpPr>
              <p:nvPr/>
            </p:nvSpPr>
            <p:spPr bwMode="auto">
              <a:xfrm>
                <a:off x="527"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55" name="Rectangle 199"/>
              <p:cNvSpPr>
                <a:spLocks noChangeArrowheads="1"/>
              </p:cNvSpPr>
              <p:nvPr/>
            </p:nvSpPr>
            <p:spPr bwMode="auto">
              <a:xfrm>
                <a:off x="618"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56" name="Rectangle 200"/>
              <p:cNvSpPr>
                <a:spLocks noChangeArrowheads="1"/>
              </p:cNvSpPr>
              <p:nvPr/>
            </p:nvSpPr>
            <p:spPr bwMode="auto">
              <a:xfrm>
                <a:off x="709"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57" name="Rectangle 201"/>
              <p:cNvSpPr>
                <a:spLocks noChangeArrowheads="1"/>
              </p:cNvSpPr>
              <p:nvPr/>
            </p:nvSpPr>
            <p:spPr bwMode="auto">
              <a:xfrm>
                <a:off x="798"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58" name="Rectangle 202"/>
              <p:cNvSpPr>
                <a:spLocks noChangeArrowheads="1"/>
              </p:cNvSpPr>
              <p:nvPr/>
            </p:nvSpPr>
            <p:spPr bwMode="auto">
              <a:xfrm>
                <a:off x="889"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59" name="Rectangle 203"/>
              <p:cNvSpPr>
                <a:spLocks noChangeArrowheads="1"/>
              </p:cNvSpPr>
              <p:nvPr/>
            </p:nvSpPr>
            <p:spPr bwMode="auto">
              <a:xfrm>
                <a:off x="980"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60" name="Rectangle 204"/>
              <p:cNvSpPr>
                <a:spLocks noChangeArrowheads="1"/>
              </p:cNvSpPr>
              <p:nvPr/>
            </p:nvSpPr>
            <p:spPr bwMode="auto">
              <a:xfrm>
                <a:off x="1071"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61" name="Rectangle 205"/>
              <p:cNvSpPr>
                <a:spLocks noChangeArrowheads="1"/>
              </p:cNvSpPr>
              <p:nvPr/>
            </p:nvSpPr>
            <p:spPr bwMode="auto">
              <a:xfrm>
                <a:off x="1161"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62" name="Rectangle 206"/>
              <p:cNvSpPr>
                <a:spLocks noChangeArrowheads="1"/>
              </p:cNvSpPr>
              <p:nvPr/>
            </p:nvSpPr>
            <p:spPr bwMode="auto">
              <a:xfrm>
                <a:off x="1252"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63" name="Rectangle 207"/>
              <p:cNvSpPr>
                <a:spLocks noChangeArrowheads="1"/>
              </p:cNvSpPr>
              <p:nvPr/>
            </p:nvSpPr>
            <p:spPr bwMode="auto">
              <a:xfrm>
                <a:off x="1343"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64" name="Rectangle 208"/>
              <p:cNvSpPr>
                <a:spLocks noChangeArrowheads="1"/>
              </p:cNvSpPr>
              <p:nvPr/>
            </p:nvSpPr>
            <p:spPr bwMode="auto">
              <a:xfrm>
                <a:off x="1434"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65" name="Rectangle 209"/>
              <p:cNvSpPr>
                <a:spLocks noChangeArrowheads="1"/>
              </p:cNvSpPr>
              <p:nvPr/>
            </p:nvSpPr>
            <p:spPr bwMode="auto">
              <a:xfrm>
                <a:off x="1524"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66" name="Rectangle 210"/>
              <p:cNvSpPr>
                <a:spLocks noChangeArrowheads="1"/>
              </p:cNvSpPr>
              <p:nvPr/>
            </p:nvSpPr>
            <p:spPr bwMode="auto">
              <a:xfrm>
                <a:off x="1615"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67" name="Rectangle 211"/>
              <p:cNvSpPr>
                <a:spLocks noChangeArrowheads="1"/>
              </p:cNvSpPr>
              <p:nvPr/>
            </p:nvSpPr>
            <p:spPr bwMode="auto">
              <a:xfrm>
                <a:off x="1706"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68" name="Rectangle 212"/>
              <p:cNvSpPr>
                <a:spLocks noChangeArrowheads="1"/>
              </p:cNvSpPr>
              <p:nvPr/>
            </p:nvSpPr>
            <p:spPr bwMode="auto">
              <a:xfrm>
                <a:off x="1797"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69" name="Rectangle 213"/>
              <p:cNvSpPr>
                <a:spLocks noChangeArrowheads="1"/>
              </p:cNvSpPr>
              <p:nvPr/>
            </p:nvSpPr>
            <p:spPr bwMode="auto">
              <a:xfrm>
                <a:off x="1887"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70" name="Rectangle 214"/>
              <p:cNvSpPr>
                <a:spLocks noChangeArrowheads="1"/>
              </p:cNvSpPr>
              <p:nvPr/>
            </p:nvSpPr>
            <p:spPr bwMode="auto">
              <a:xfrm>
                <a:off x="1978"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71" name="Rectangle 215"/>
              <p:cNvSpPr>
                <a:spLocks noChangeArrowheads="1"/>
              </p:cNvSpPr>
              <p:nvPr/>
            </p:nvSpPr>
            <p:spPr bwMode="auto">
              <a:xfrm>
                <a:off x="2069"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72" name="Rectangle 216"/>
              <p:cNvSpPr>
                <a:spLocks noChangeArrowheads="1"/>
              </p:cNvSpPr>
              <p:nvPr/>
            </p:nvSpPr>
            <p:spPr bwMode="auto">
              <a:xfrm>
                <a:off x="2160"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73" name="Rectangle 217"/>
              <p:cNvSpPr>
                <a:spLocks noChangeArrowheads="1"/>
              </p:cNvSpPr>
              <p:nvPr/>
            </p:nvSpPr>
            <p:spPr bwMode="auto">
              <a:xfrm>
                <a:off x="2249"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74" name="Rectangle 218"/>
              <p:cNvSpPr>
                <a:spLocks noChangeArrowheads="1"/>
              </p:cNvSpPr>
              <p:nvPr/>
            </p:nvSpPr>
            <p:spPr bwMode="auto">
              <a:xfrm>
                <a:off x="2340"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75" name="Rectangle 219"/>
              <p:cNvSpPr>
                <a:spLocks noChangeArrowheads="1"/>
              </p:cNvSpPr>
              <p:nvPr/>
            </p:nvSpPr>
            <p:spPr bwMode="auto">
              <a:xfrm>
                <a:off x="2431"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76" name="Rectangle 220"/>
              <p:cNvSpPr>
                <a:spLocks noChangeArrowheads="1"/>
              </p:cNvSpPr>
              <p:nvPr/>
            </p:nvSpPr>
            <p:spPr bwMode="auto">
              <a:xfrm>
                <a:off x="2522"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77" name="Rectangle 221"/>
              <p:cNvSpPr>
                <a:spLocks noChangeArrowheads="1"/>
              </p:cNvSpPr>
              <p:nvPr/>
            </p:nvSpPr>
            <p:spPr bwMode="auto">
              <a:xfrm>
                <a:off x="2612"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78" name="Rectangle 222"/>
              <p:cNvSpPr>
                <a:spLocks noChangeArrowheads="1"/>
              </p:cNvSpPr>
              <p:nvPr/>
            </p:nvSpPr>
            <p:spPr bwMode="auto">
              <a:xfrm>
                <a:off x="2703"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79" name="Rectangle 223"/>
              <p:cNvSpPr>
                <a:spLocks noChangeArrowheads="1"/>
              </p:cNvSpPr>
              <p:nvPr/>
            </p:nvSpPr>
            <p:spPr bwMode="auto">
              <a:xfrm>
                <a:off x="2794"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80" name="Rectangle 224"/>
              <p:cNvSpPr>
                <a:spLocks noChangeArrowheads="1"/>
              </p:cNvSpPr>
              <p:nvPr/>
            </p:nvSpPr>
            <p:spPr bwMode="auto">
              <a:xfrm>
                <a:off x="2885"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81" name="Rectangle 225"/>
              <p:cNvSpPr>
                <a:spLocks noChangeArrowheads="1"/>
              </p:cNvSpPr>
              <p:nvPr/>
            </p:nvSpPr>
            <p:spPr bwMode="auto">
              <a:xfrm>
                <a:off x="2976"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82" name="Rectangle 226"/>
              <p:cNvSpPr>
                <a:spLocks noChangeArrowheads="1"/>
              </p:cNvSpPr>
              <p:nvPr/>
            </p:nvSpPr>
            <p:spPr bwMode="auto">
              <a:xfrm>
                <a:off x="3067"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83" name="Rectangle 227"/>
              <p:cNvSpPr>
                <a:spLocks noChangeArrowheads="1"/>
              </p:cNvSpPr>
              <p:nvPr/>
            </p:nvSpPr>
            <p:spPr bwMode="auto">
              <a:xfrm>
                <a:off x="3158"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84" name="Rectangle 228"/>
              <p:cNvSpPr>
                <a:spLocks noChangeArrowheads="1"/>
              </p:cNvSpPr>
              <p:nvPr/>
            </p:nvSpPr>
            <p:spPr bwMode="auto">
              <a:xfrm>
                <a:off x="3249"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85" name="Rectangle 229"/>
              <p:cNvSpPr>
                <a:spLocks noChangeArrowheads="1"/>
              </p:cNvSpPr>
              <p:nvPr/>
            </p:nvSpPr>
            <p:spPr bwMode="auto">
              <a:xfrm>
                <a:off x="3338"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86" name="Rectangle 230"/>
              <p:cNvSpPr>
                <a:spLocks noChangeArrowheads="1"/>
              </p:cNvSpPr>
              <p:nvPr/>
            </p:nvSpPr>
            <p:spPr bwMode="auto">
              <a:xfrm>
                <a:off x="3429"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87" name="Rectangle 231"/>
              <p:cNvSpPr>
                <a:spLocks noChangeArrowheads="1"/>
              </p:cNvSpPr>
              <p:nvPr/>
            </p:nvSpPr>
            <p:spPr bwMode="auto">
              <a:xfrm>
                <a:off x="3520"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88" name="Rectangle 232"/>
              <p:cNvSpPr>
                <a:spLocks noChangeArrowheads="1"/>
              </p:cNvSpPr>
              <p:nvPr/>
            </p:nvSpPr>
            <p:spPr bwMode="auto">
              <a:xfrm>
                <a:off x="3611"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89" name="Rectangle 233"/>
              <p:cNvSpPr>
                <a:spLocks noChangeArrowheads="1"/>
              </p:cNvSpPr>
              <p:nvPr/>
            </p:nvSpPr>
            <p:spPr bwMode="auto">
              <a:xfrm>
                <a:off x="3701"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90" name="Rectangle 234"/>
              <p:cNvSpPr>
                <a:spLocks noChangeArrowheads="1"/>
              </p:cNvSpPr>
              <p:nvPr/>
            </p:nvSpPr>
            <p:spPr bwMode="auto">
              <a:xfrm>
                <a:off x="3792"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91" name="Rectangle 235"/>
              <p:cNvSpPr>
                <a:spLocks noChangeArrowheads="1"/>
              </p:cNvSpPr>
              <p:nvPr/>
            </p:nvSpPr>
            <p:spPr bwMode="auto">
              <a:xfrm>
                <a:off x="3883"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92" name="Rectangle 236"/>
              <p:cNvSpPr>
                <a:spLocks noChangeArrowheads="1"/>
              </p:cNvSpPr>
              <p:nvPr/>
            </p:nvSpPr>
            <p:spPr bwMode="auto">
              <a:xfrm>
                <a:off x="3974"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93" name="Rectangle 237"/>
              <p:cNvSpPr>
                <a:spLocks noChangeArrowheads="1"/>
              </p:cNvSpPr>
              <p:nvPr/>
            </p:nvSpPr>
            <p:spPr bwMode="auto">
              <a:xfrm>
                <a:off x="4064" y="5796"/>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sp>
            <p:nvSpPr>
              <p:cNvPr id="19694" name="Rectangle 238"/>
              <p:cNvSpPr>
                <a:spLocks noChangeArrowheads="1"/>
              </p:cNvSpPr>
              <p:nvPr/>
            </p:nvSpPr>
            <p:spPr bwMode="auto">
              <a:xfrm>
                <a:off x="4155" y="5705"/>
                <a:ext cx="91" cy="9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mtClean="0">
                  <a:solidFill>
                    <a:srgbClr val="000000"/>
                  </a:solidFill>
                </a:endParaRPr>
              </a:p>
            </p:txBody>
          </p:sp>
        </p:grpSp>
      </p:grpSp>
      <p:sp>
        <p:nvSpPr>
          <p:cNvPr id="19697" name="Line 241"/>
          <p:cNvSpPr>
            <a:spLocks noChangeShapeType="1"/>
          </p:cNvSpPr>
          <p:nvPr/>
        </p:nvSpPr>
        <p:spPr bwMode="auto">
          <a:xfrm>
            <a:off x="0" y="611560"/>
            <a:ext cx="6858000" cy="0"/>
          </a:xfrm>
          <a:prstGeom prst="line">
            <a:avLst/>
          </a:prstGeom>
          <a:noFill/>
          <a:ln w="28575">
            <a:solidFill>
              <a:srgbClr val="FFC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mtClean="0">
              <a:solidFill>
                <a:srgbClr val="000000"/>
              </a:solidFill>
            </a:endParaRPr>
          </a:p>
        </p:txBody>
      </p:sp>
      <p:pic>
        <p:nvPicPr>
          <p:cNvPr id="4" name="図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624" y="683568"/>
            <a:ext cx="6677185" cy="4548832"/>
          </a:xfrm>
          <a:prstGeom prst="rect">
            <a:avLst/>
          </a:prstGeom>
        </p:spPr>
      </p:pic>
      <p:sp>
        <p:nvSpPr>
          <p:cNvPr id="2" name="テキスト ボックス 1"/>
          <p:cNvSpPr txBox="1"/>
          <p:nvPr/>
        </p:nvSpPr>
        <p:spPr>
          <a:xfrm>
            <a:off x="1" y="5292080"/>
            <a:ext cx="6783224" cy="3293209"/>
          </a:xfrm>
          <a:prstGeom prst="rect">
            <a:avLst/>
          </a:prstGeom>
          <a:noFill/>
        </p:spPr>
        <p:txBody>
          <a:bodyPr wrap="square" rtlCol="0">
            <a:spAutoFit/>
          </a:bodyPr>
          <a:lstStyle/>
          <a:p>
            <a:r>
              <a:rPr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会場</a:t>
            </a:r>
            <a:r>
              <a:rPr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a:t>
            </a:r>
          </a:p>
          <a:p>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福井県</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国際交流会館　</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B1F</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　多目的ホール</a:t>
            </a:r>
            <a:br>
              <a:rPr lang="ja-JP" altLang="en-US" sz="1600" dirty="0">
                <a:latin typeface="Meiryo UI" panose="020B0604030504040204" pitchFamily="50" charset="-128"/>
                <a:ea typeface="Meiryo UI" panose="020B0604030504040204" pitchFamily="50" charset="-128"/>
                <a:cs typeface="Meiryo UI" panose="020B0604030504040204" pitchFamily="50" charset="-128"/>
              </a:rPr>
            </a:b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福井県</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福井市宝永</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丁目</a:t>
            </a:r>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1-1</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ＴＥＬ</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0776-28-8800</a:t>
            </a:r>
          </a:p>
          <a:p>
            <a:endParaRPr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a:p>
            <a:r>
              <a:rPr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アクセス</a:t>
            </a:r>
            <a:r>
              <a:rPr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a:t>
            </a:r>
          </a:p>
          <a:p>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徒歩</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の</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場合：</a:t>
            </a:r>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JR</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福井駅から約</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10</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分（タクシーをご利用の場合約</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5</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分</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お車</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の</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場合：</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　福井</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IC</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または福井北</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IC</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から約</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20</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分</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r>
              <a:rPr lang="en-US" altLang="ja-JP" sz="1600" b="1" u="sng"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600" b="1" u="sng" dirty="0" smtClean="0">
                <a:latin typeface="Meiryo UI" panose="020B0604030504040204" pitchFamily="50" charset="-128"/>
                <a:ea typeface="Meiryo UI" panose="020B0604030504040204" pitchFamily="50" charset="-128"/>
                <a:cs typeface="Meiryo UI" panose="020B0604030504040204" pitchFamily="50" charset="-128"/>
              </a:rPr>
              <a:t>お車の駐車は臨時駐車場にお願いします。</a:t>
            </a:r>
            <a:endParaRPr lang="en-US" altLang="ja-JP" sz="1600" b="1" u="sng"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　臨時</a:t>
            </a: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駐車場</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（議長公社跡地）は、道路を挟んで会館東側</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北陸</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労働金庫（ろうきん）様お隣の広い敷地です</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北陸労働金庫様専用の駐車場にはおとめにならないようお願いします。</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近隣</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の</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有料駐車場料金</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は利用者様のご負担となりますので、ご了承ください</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823575283"/>
      </p:ext>
    </p:extLst>
  </p:cSld>
  <p:clrMapOvr>
    <a:masterClrMapping/>
  </p:clrMapOvr>
  <p:timing>
    <p:tnLst>
      <p:par>
        <p:cTn id="1" dur="indefinite" restart="never" nodeType="tmRoot"/>
      </p:par>
    </p:tnLst>
  </p:timing>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メイリオ"/>
        <a:ea typeface="メイリオ"/>
        <a:cs typeface="メイリオ"/>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01_eco</Template>
  <TotalTime>898</TotalTime>
  <Words>139</Words>
  <Application>Microsoft Office PowerPoint</Application>
  <PresentationFormat>画面に合わせる (4:3)</PresentationFormat>
  <Paragraphs>36</Paragraphs>
  <Slides>2</Slides>
  <Notes>0</Notes>
  <HiddenSlides>0</HiddenSlides>
  <MMClips>0</MMClips>
  <ScaleCrop>false</ScaleCrop>
  <HeadingPairs>
    <vt:vector size="4" baseType="variant">
      <vt:variant>
        <vt:lpstr>テーマ</vt:lpstr>
      </vt:variant>
      <vt:variant>
        <vt:i4>1</vt:i4>
      </vt:variant>
      <vt:variant>
        <vt:lpstr>スライド タイトル</vt:lpstr>
      </vt:variant>
      <vt:variant>
        <vt:i4>2</vt:i4>
      </vt:variant>
    </vt:vector>
  </HeadingPairs>
  <TitlesOfParts>
    <vt:vector size="3" baseType="lpstr">
      <vt:lpstr>標準デザイン</vt:lpstr>
      <vt:lpstr>PowerPoint プレゼンテーション</vt:lpstr>
      <vt:lpstr>PowerPoint プレゼンテーション</vt:lpstr>
    </vt:vector>
  </TitlesOfParts>
  <Company>塩野義製薬株式会社</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塩野義製薬株式会社</dc:creator>
  <cp:lastModifiedBy>Kurosawa, Kei(HCWJD) 福井分室</cp:lastModifiedBy>
  <cp:revision>39</cp:revision>
  <cp:lastPrinted>2018-05-30T01:12:53Z</cp:lastPrinted>
  <dcterms:created xsi:type="dcterms:W3CDTF">2016-11-10T08:56:01Z</dcterms:created>
  <dcterms:modified xsi:type="dcterms:W3CDTF">2018-06-11T03:21:37Z</dcterms:modified>
</cp:coreProperties>
</file>