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5" autoAdjust="0"/>
  </p:normalViewPr>
  <p:slideViewPr>
    <p:cSldViewPr>
      <p:cViewPr>
        <p:scale>
          <a:sx n="70" d="100"/>
          <a:sy n="70" d="100"/>
        </p:scale>
        <p:origin x="-1806" y="14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76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45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94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77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034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51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003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12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25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4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34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12912-C546-4F45-A65C-5B29EEBAF676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42B26-F40F-4222-992A-30F8125B2A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:\syp_rgb_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384" y="6587786"/>
            <a:ext cx="2726820" cy="272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obi_u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67"/>
          <a:stretch/>
        </p:blipFill>
        <p:spPr bwMode="auto">
          <a:xfrm>
            <a:off x="0" y="-15552"/>
            <a:ext cx="6858000" cy="194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obi_sita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67"/>
          <a:stretch/>
        </p:blipFill>
        <p:spPr bwMode="auto">
          <a:xfrm>
            <a:off x="0" y="9345488"/>
            <a:ext cx="68580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126116" y="111621"/>
            <a:ext cx="65432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</a:rPr>
              <a:t>福井県病院薬剤師会</a:t>
            </a:r>
            <a:endParaRPr lang="en-US" altLang="ja-JP" sz="2800" b="1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2800" b="1" dirty="0" smtClean="0">
                <a:solidFill>
                  <a:schemeClr val="bg1"/>
                </a:solidFill>
              </a:rPr>
              <a:t>一般社団法人 福井県薬剤師会</a:t>
            </a:r>
            <a:endParaRPr lang="en-US" altLang="ja-JP" sz="2800" b="1" dirty="0" smtClean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</a:rPr>
              <a:t>学術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講演会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0011" y="9412744"/>
            <a:ext cx="6490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共催：福井県病院薬剤師会・</a:t>
            </a:r>
            <a:r>
              <a:rPr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一般社団法人 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福井県薬剤師会 ・</a:t>
            </a:r>
            <a:r>
              <a:rPr lang="ja-JP" altLang="en-US" sz="1400" b="1" dirty="0" smtClean="0">
                <a:solidFill>
                  <a:schemeClr val="bg1"/>
                </a:solidFill>
                <a:latin typeface="+mj-ea"/>
                <a:ea typeface="+mj-ea"/>
              </a:rPr>
              <a:t>塩野義製薬株式会社</a:t>
            </a:r>
            <a:endParaRPr kumimoji="1" lang="ja-JP" altLang="en-US" sz="1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4624" y="3296816"/>
            <a:ext cx="6813376" cy="0"/>
          </a:xfrm>
          <a:prstGeom prst="line">
            <a:avLst/>
          </a:prstGeom>
          <a:ln w="762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908720" y="1856656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9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5 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日（火）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:50 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20:30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44000" y="1897305"/>
            <a:ext cx="679492" cy="3193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rgbClr val="8BD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 時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144000" y="2345160"/>
            <a:ext cx="679492" cy="319391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0">
                <a:schemeClr val="accent1">
                  <a:tint val="44500"/>
                  <a:satMod val="16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  <a:ln>
            <a:solidFill>
              <a:srgbClr val="8BD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 場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08720" y="2288704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福井商工会議所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B1F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国際ホール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住所：〒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918-8580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福井市西木田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2-8-1</a:t>
            </a:r>
          </a:p>
          <a:p>
            <a:pPr indent="31750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TEL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0776-36-8111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48880" y="5961112"/>
            <a:ext cx="445185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演者：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鈴木　勉　　　</a:t>
            </a:r>
            <a:r>
              <a:rPr lang="zh-CN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</a:t>
            </a:r>
            <a:endParaRPr lang="zh-CN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endParaRPr lang="zh-CN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5827" y="3555222"/>
            <a:ext cx="958917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 術 情 報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624" y="4912930"/>
            <a:ext cx="6912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 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オピオイド誘発性便秘治療の</a:t>
            </a:r>
            <a:endParaRPr lang="en-US" altLang="ja-JP" sz="3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Up to</a:t>
            </a: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date</a:t>
            </a:r>
            <a:r>
              <a:rPr lang="ja-JP" altLang="en-US" sz="32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endParaRPr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235153" y="3512840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18:50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19:00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9432" y="3851394"/>
            <a:ext cx="5129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スインプロイク錠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0.2mg</a:t>
            </a:r>
            <a:r>
              <a:rPr lang="ja-JP" altLang="en-US" sz="20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正使用情報</a:t>
            </a:r>
            <a:r>
              <a:rPr lang="ja-JP" altLang="en-US" sz="2000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53136" y="4160912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塩野義製薬株式会社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5831" y="4563334"/>
            <a:ext cx="958917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 別 講 演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235153" y="4520952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19:00</a:t>
            </a:r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20:30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93936" y="6465168"/>
            <a:ext cx="46634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星薬科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大学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薬物依存研究室　特任教授・名誉教授</a:t>
            </a:r>
            <a:endParaRPr lang="en-US" altLang="zh-CN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72816" y="6822013"/>
            <a:ext cx="488390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座長：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高嶋  孝次郎  </a:t>
            </a:r>
            <a:r>
              <a:rPr lang="zh-CN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先生</a:t>
            </a:r>
            <a:endParaRPr lang="zh-CN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endParaRPr lang="zh-CN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52936" y="7329264"/>
            <a:ext cx="41672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福井県済生会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</a:t>
            </a:r>
            <a:r>
              <a:rPr lang="zh-CN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診療技術部長・薬剤部長</a:t>
            </a:r>
            <a:endParaRPr lang="en-US" altLang="zh-CN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71048" y="8193360"/>
            <a:ext cx="39477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＊日病薬病院薬学認定薬剤師制度</a:t>
            </a:r>
            <a:r>
              <a:rPr lang="en-US" altLang="ja-JP" sz="1200" dirty="0" smtClean="0"/>
              <a:t>1</a:t>
            </a:r>
            <a:r>
              <a:rPr lang="ja-JP" altLang="en-US" sz="1200" dirty="0" smtClean="0"/>
              <a:t>単位申請中です。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＊日本薬剤師研修センター</a:t>
            </a:r>
            <a:r>
              <a:rPr kumimoji="1" lang="en-US" altLang="ja-JP" sz="1200" dirty="0" smtClean="0"/>
              <a:t>1</a:t>
            </a:r>
            <a:r>
              <a:rPr kumimoji="1" lang="ja-JP" altLang="en-US" sz="1200" dirty="0" smtClean="0"/>
              <a:t>単位申請中です。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＊会場駐車場の駐車券をご用意しております。</a:t>
            </a:r>
            <a:endParaRPr lang="en-US" altLang="ja-JP" sz="1200" dirty="0" smtClean="0"/>
          </a:p>
          <a:p>
            <a:r>
              <a:rPr lang="ja-JP" altLang="en-US" sz="1200" dirty="0" smtClean="0"/>
              <a:t>＊お飲物</a:t>
            </a:r>
            <a:r>
              <a:rPr lang="ja-JP" altLang="en-US" sz="1200" dirty="0"/>
              <a:t>をご用意して</a:t>
            </a:r>
            <a:r>
              <a:rPr lang="ja-JP" altLang="en-US" sz="1200" dirty="0" smtClean="0"/>
              <a:t>おります。ご所属</a:t>
            </a:r>
            <a:r>
              <a:rPr lang="ja-JP" altLang="en-US" sz="1200" dirty="0"/>
              <a:t>施設の内規に準じてのご対応</a:t>
            </a:r>
            <a:r>
              <a:rPr lang="ja-JP" altLang="en-US" sz="1200" dirty="0" smtClean="0"/>
              <a:t>を、お願い申し上げます。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339094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9DC723AF3BE2445A361CAAEF0D4F176" ma:contentTypeVersion="0" ma:contentTypeDescription="新しいドキュメントを作成します。" ma:contentTypeScope="" ma:versionID="88473f5f5b28f90818bdb46c43b6adb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DDC94F3-B7A4-4D0D-9A6B-BB9F72FBCEEA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A20F093-30ED-4E7C-839C-668450937E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614A92-D795-4405-8493-B229F1CC81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144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電通Ｓ＆Ｈ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電通Ｓ＆Ｈ</dc:creator>
  <cp:lastModifiedBy>Ohba, Masaya(HCWJD)大場 将也</cp:lastModifiedBy>
  <cp:revision>17</cp:revision>
  <cp:lastPrinted>2017-07-28T03:34:06Z</cp:lastPrinted>
  <dcterms:created xsi:type="dcterms:W3CDTF">2017-03-07T04:43:36Z</dcterms:created>
  <dcterms:modified xsi:type="dcterms:W3CDTF">2017-08-08T01:48:55Z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0x01010039DC723AF3BE2445A361CAAEF0D4F176</vt:lpwstr>
  </property>
</Properties>
</file>