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1" r:id="rId1"/>
  </p:sldMasterIdLst>
  <p:sldIdLst>
    <p:sldId id="257" r:id="rId2"/>
    <p:sldId id="258" r:id="rId3"/>
  </p:sldIdLst>
  <p:sldSz cx="6858000" cy="9906000" type="A4"/>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56" d="100"/>
          <a:sy n="56" d="100"/>
        </p:scale>
        <p:origin x="103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A64B76E-B62E-4812-BA7D-825654688684}"/>
              </a:ext>
            </a:extLst>
          </p:cNvPr>
          <p:cNvSpPr/>
          <p:nvPr/>
        </p:nvSpPr>
        <p:spPr>
          <a:xfrm>
            <a:off x="0" y="1320800"/>
            <a:ext cx="6858000" cy="7264400"/>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10" name="Rectangle 9">
            <a:extLst>
              <a:ext uri="{FF2B5EF4-FFF2-40B4-BE49-F238E27FC236}">
                <a16:creationId xmlns:a16="http://schemas.microsoft.com/office/drawing/2014/main" id="{77EF05D1-197A-4EB5-A82C-7DC2425B571D}"/>
              </a:ext>
            </a:extLst>
          </p:cNvPr>
          <p:cNvSpPr/>
          <p:nvPr/>
        </p:nvSpPr>
        <p:spPr>
          <a:xfrm>
            <a:off x="359670" y="4070662"/>
            <a:ext cx="6138661" cy="3714841"/>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 name="Title 1">
            <a:extLst>
              <a:ext uri="{FF2B5EF4-FFF2-40B4-BE49-F238E27FC236}">
                <a16:creationId xmlns:a16="http://schemas.microsoft.com/office/drawing/2014/main" id="{B2CFFE35-CB40-419E-BEDE-1E852C7CCCA9}"/>
              </a:ext>
            </a:extLst>
          </p:cNvPr>
          <p:cNvSpPr>
            <a:spLocks noGrp="1"/>
          </p:cNvSpPr>
          <p:nvPr>
            <p:ph type="ctrTitle"/>
          </p:nvPr>
        </p:nvSpPr>
        <p:spPr>
          <a:xfrm>
            <a:off x="622363" y="4556760"/>
            <a:ext cx="5621846" cy="1928368"/>
          </a:xfrm>
        </p:spPr>
        <p:txBody>
          <a:bodyPr lIns="109728" tIns="109728" rIns="109728" bIns="91440" anchor="b">
            <a:normAutofit/>
          </a:bodyPr>
          <a:lstStyle>
            <a:lvl1pPr algn="l">
              <a:defRPr sz="4950"/>
            </a:lvl1pPr>
          </a:lstStyle>
          <a:p>
            <a:r>
              <a:rPr lang="ja-JP" altLang="en-US"/>
              <a:t>マスター タイトルの書式設定</a:t>
            </a:r>
            <a:endParaRPr lang="en-US" dirty="0"/>
          </a:p>
        </p:txBody>
      </p:sp>
      <p:sp>
        <p:nvSpPr>
          <p:cNvPr id="3" name="Subtitle 2">
            <a:extLst>
              <a:ext uri="{FF2B5EF4-FFF2-40B4-BE49-F238E27FC236}">
                <a16:creationId xmlns:a16="http://schemas.microsoft.com/office/drawing/2014/main" id="{AF566B81-8E0E-4B31-9B8A-AD8615CF52A3}"/>
              </a:ext>
            </a:extLst>
          </p:cNvPr>
          <p:cNvSpPr>
            <a:spLocks noGrp="1"/>
          </p:cNvSpPr>
          <p:nvPr>
            <p:ph type="subTitle" idx="1"/>
          </p:nvPr>
        </p:nvSpPr>
        <p:spPr>
          <a:xfrm>
            <a:off x="613791" y="6485128"/>
            <a:ext cx="5630418" cy="1109472"/>
          </a:xfrm>
        </p:spPr>
        <p:txBody>
          <a:bodyPr lIns="109728" tIns="109728" rIns="109728" bIns="91440" anchor="ctr"/>
          <a:lstStyle>
            <a:lvl1pPr marL="0" indent="0" algn="l">
              <a:buNone/>
              <a:defRPr sz="1350" b="1" cap="all" spc="338" baseline="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8F2E3122-8086-4B62-A94B-822FD6B44DEA}"/>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5" name="Footer Placeholder 4">
            <a:extLst>
              <a:ext uri="{FF2B5EF4-FFF2-40B4-BE49-F238E27FC236}">
                <a16:creationId xmlns:a16="http://schemas.microsoft.com/office/drawing/2014/main" id="{9B4D9890-8F9E-40E4-9E32-1481709B2864}"/>
              </a:ext>
            </a:extLst>
          </p:cNvPr>
          <p:cNvSpPr>
            <a:spLocks noGrp="1"/>
          </p:cNvSpPr>
          <p:nvPr>
            <p:ph type="ftr" sz="quarter" idx="11"/>
          </p:nvPr>
        </p:nvSpPr>
        <p:spPr/>
        <p:txBody>
          <a:bodyPr/>
          <a:lstStyle/>
          <a:p>
            <a:endParaRPr kumimoji="1" lang="ja-JP" altLang="en-US"/>
          </a:p>
        </p:txBody>
      </p:sp>
      <p:sp>
        <p:nvSpPr>
          <p:cNvPr id="6" name="Slide Number Placeholder 5">
            <a:extLst>
              <a:ext uri="{FF2B5EF4-FFF2-40B4-BE49-F238E27FC236}">
                <a16:creationId xmlns:a16="http://schemas.microsoft.com/office/drawing/2014/main" id="{50EC4A2E-05AC-44E3-B11A-086CA9066B6A}"/>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244770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EAAC2-5C8E-4AC4-A655-1BBB12DEF8F5}"/>
              </a:ext>
            </a:extLst>
          </p:cNvPr>
          <p:cNvSpPr>
            <a:spLocks noGrp="1"/>
          </p:cNvSpPr>
          <p:nvPr>
            <p:ph type="title"/>
          </p:nvPr>
        </p:nvSpPr>
        <p:spPr/>
        <p:txBody>
          <a:bodyPr/>
          <a:lstStyle/>
          <a:p>
            <a:r>
              <a:rPr lang="ja-JP" altLang="en-US"/>
              <a:t>マスター タイトルの書式設定</a:t>
            </a:r>
            <a:endParaRPr lang="en-US"/>
          </a:p>
        </p:txBody>
      </p:sp>
      <p:sp>
        <p:nvSpPr>
          <p:cNvPr id="3" name="Vertical Text Placeholder 2">
            <a:extLst>
              <a:ext uri="{FF2B5EF4-FFF2-40B4-BE49-F238E27FC236}">
                <a16:creationId xmlns:a16="http://schemas.microsoft.com/office/drawing/2014/main" id="{7DADEA25-8853-4480-B177-F6FB3A913303}"/>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3B630C9A-FAAB-4907-9074-ED83F2914AC3}"/>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5" name="Footer Placeholder 4">
            <a:extLst>
              <a:ext uri="{FF2B5EF4-FFF2-40B4-BE49-F238E27FC236}">
                <a16:creationId xmlns:a16="http://schemas.microsoft.com/office/drawing/2014/main" id="{713E74C0-6AA6-4DAA-B696-21A593BFAB96}"/>
              </a:ext>
            </a:extLst>
          </p:cNvPr>
          <p:cNvSpPr>
            <a:spLocks noGrp="1"/>
          </p:cNvSpPr>
          <p:nvPr>
            <p:ph type="ftr" sz="quarter" idx="11"/>
          </p:nvPr>
        </p:nvSpPr>
        <p:spPr/>
        <p:txBody>
          <a:bodyPr/>
          <a:lstStyle/>
          <a:p>
            <a:endParaRPr kumimoji="1" lang="ja-JP" altLang="en-US"/>
          </a:p>
        </p:txBody>
      </p:sp>
      <p:sp>
        <p:nvSpPr>
          <p:cNvPr id="6" name="Slide Number Placeholder 5">
            <a:extLst>
              <a:ext uri="{FF2B5EF4-FFF2-40B4-BE49-F238E27FC236}">
                <a16:creationId xmlns:a16="http://schemas.microsoft.com/office/drawing/2014/main" id="{BA7C47E9-9A55-415E-8340-5E2B5BD2D75F}"/>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644713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55E48E5-4047-441F-8F68-CAA0E5D3128A}"/>
              </a:ext>
            </a:extLst>
          </p:cNvPr>
          <p:cNvSpPr>
            <a:spLocks noGrp="1"/>
          </p:cNvSpPr>
          <p:nvPr>
            <p:ph type="body" orient="vert" idx="1"/>
          </p:nvPr>
        </p:nvSpPr>
        <p:spPr>
          <a:xfrm>
            <a:off x="359670" y="527403"/>
            <a:ext cx="4462361"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4CB2861A-99E0-4DD2-8956-9C3A8BCA268B}"/>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5" name="Footer Placeholder 4">
            <a:extLst>
              <a:ext uri="{FF2B5EF4-FFF2-40B4-BE49-F238E27FC236}">
                <a16:creationId xmlns:a16="http://schemas.microsoft.com/office/drawing/2014/main" id="{6F69F9A7-D5EB-4CB0-ADF9-A2D67864A9A4}"/>
              </a:ext>
            </a:extLst>
          </p:cNvPr>
          <p:cNvSpPr>
            <a:spLocks noGrp="1"/>
          </p:cNvSpPr>
          <p:nvPr>
            <p:ph type="ftr" sz="quarter" idx="11"/>
          </p:nvPr>
        </p:nvSpPr>
        <p:spPr/>
        <p:txBody>
          <a:bodyPr/>
          <a:lstStyle/>
          <a:p>
            <a:endParaRPr kumimoji="1" lang="ja-JP" altLang="en-US"/>
          </a:p>
        </p:txBody>
      </p:sp>
      <p:sp>
        <p:nvSpPr>
          <p:cNvPr id="6" name="Slide Number Placeholder 5">
            <a:extLst>
              <a:ext uri="{FF2B5EF4-FFF2-40B4-BE49-F238E27FC236}">
                <a16:creationId xmlns:a16="http://schemas.microsoft.com/office/drawing/2014/main" id="{6B334A46-E778-48F1-85FB-88A260599AFB}"/>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
        <p:nvSpPr>
          <p:cNvPr id="2" name="Vertical Title 1">
            <a:extLst>
              <a:ext uri="{FF2B5EF4-FFF2-40B4-BE49-F238E27FC236}">
                <a16:creationId xmlns:a16="http://schemas.microsoft.com/office/drawing/2014/main" id="{DB987D44-2EFA-42B2-8345-F3CB14FC88AA}"/>
              </a:ext>
            </a:extLst>
          </p:cNvPr>
          <p:cNvSpPr>
            <a:spLocks noGrp="1"/>
          </p:cNvSpPr>
          <p:nvPr>
            <p:ph type="title" orient="vert"/>
          </p:nvPr>
        </p:nvSpPr>
        <p:spPr>
          <a:xfrm>
            <a:off x="4907756" y="527403"/>
            <a:ext cx="1590574" cy="8394877"/>
          </a:xfrm>
        </p:spPr>
        <p:txBody>
          <a:bodyPr vert="eaVert"/>
          <a:lstStyle/>
          <a:p>
            <a:r>
              <a:rPr lang="ja-JP" altLang="en-US"/>
              <a:t>マスター タイトルの書式設定</a:t>
            </a:r>
            <a:endParaRPr lang="en-US" dirty="0"/>
          </a:p>
        </p:txBody>
      </p:sp>
    </p:spTree>
    <p:extLst>
      <p:ext uri="{BB962C8B-B14F-4D97-AF65-F5344CB8AC3E}">
        <p14:creationId xmlns:p14="http://schemas.microsoft.com/office/powerpoint/2010/main" val="864354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D999A3-430D-4D78-9DF7-56578715E78E}"/>
              </a:ext>
            </a:extLst>
          </p:cNvPr>
          <p:cNvSpPr>
            <a:spLocks noGrp="1"/>
          </p:cNvSpPr>
          <p:nvPr>
            <p:ph type="title"/>
          </p:nvPr>
        </p:nvSpPr>
        <p:spPr/>
        <p:txBody>
          <a:bodyPr/>
          <a:lstStyle/>
          <a:p>
            <a:r>
              <a:rPr lang="ja-JP" altLang="en-US"/>
              <a:t>マスター タイトルの書式設定</a:t>
            </a:r>
            <a:endParaRPr lang="en-US"/>
          </a:p>
        </p:txBody>
      </p:sp>
      <p:sp>
        <p:nvSpPr>
          <p:cNvPr id="3" name="Content Placeholder 2">
            <a:extLst>
              <a:ext uri="{FF2B5EF4-FFF2-40B4-BE49-F238E27FC236}">
                <a16:creationId xmlns:a16="http://schemas.microsoft.com/office/drawing/2014/main" id="{F51B09F0-EED8-49A3-8DEB-65D7E568F9F6}"/>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a:extLst>
              <a:ext uri="{FF2B5EF4-FFF2-40B4-BE49-F238E27FC236}">
                <a16:creationId xmlns:a16="http://schemas.microsoft.com/office/drawing/2014/main" id="{B2733971-B6D0-433D-83AE-34616CE6E557}"/>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5" name="Footer Placeholder 4">
            <a:extLst>
              <a:ext uri="{FF2B5EF4-FFF2-40B4-BE49-F238E27FC236}">
                <a16:creationId xmlns:a16="http://schemas.microsoft.com/office/drawing/2014/main" id="{1F7CA778-7EAA-41F9-B37D-C8E67AE7993C}"/>
              </a:ext>
            </a:extLst>
          </p:cNvPr>
          <p:cNvSpPr>
            <a:spLocks noGrp="1"/>
          </p:cNvSpPr>
          <p:nvPr>
            <p:ph type="ftr" sz="quarter" idx="11"/>
          </p:nvPr>
        </p:nvSpPr>
        <p:spPr/>
        <p:txBody>
          <a:bodyPr/>
          <a:lstStyle/>
          <a:p>
            <a:endParaRPr kumimoji="1" lang="ja-JP" altLang="en-US"/>
          </a:p>
        </p:txBody>
      </p:sp>
      <p:sp>
        <p:nvSpPr>
          <p:cNvPr id="6" name="Slide Number Placeholder 5">
            <a:extLst>
              <a:ext uri="{FF2B5EF4-FFF2-40B4-BE49-F238E27FC236}">
                <a16:creationId xmlns:a16="http://schemas.microsoft.com/office/drawing/2014/main" id="{BD2F7F5B-F40C-4ECA-9FD3-760EAA21BD4E}"/>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183066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D79C4-5B2D-490C-A3A9-EB977CFAD192}"/>
              </a:ext>
            </a:extLst>
          </p:cNvPr>
          <p:cNvSpPr>
            <a:spLocks noGrp="1"/>
          </p:cNvSpPr>
          <p:nvPr>
            <p:ph type="title"/>
          </p:nvPr>
        </p:nvSpPr>
        <p:spPr>
          <a:xfrm>
            <a:off x="359670" y="2469622"/>
            <a:ext cx="6138661" cy="4120620"/>
          </a:xfrm>
        </p:spPr>
        <p:txBody>
          <a:bodyPr anchor="b">
            <a:normAutofit/>
          </a:bodyPr>
          <a:lstStyle>
            <a:lvl1pPr>
              <a:defRPr sz="3713"/>
            </a:lvl1pPr>
          </a:lstStyle>
          <a:p>
            <a:r>
              <a:rPr lang="ja-JP" altLang="en-US"/>
              <a:t>マスター タイトルの書式設定</a:t>
            </a:r>
            <a:endParaRPr lang="en-US" dirty="0"/>
          </a:p>
        </p:txBody>
      </p:sp>
      <p:sp>
        <p:nvSpPr>
          <p:cNvPr id="3" name="Text Placeholder 2">
            <a:extLst>
              <a:ext uri="{FF2B5EF4-FFF2-40B4-BE49-F238E27FC236}">
                <a16:creationId xmlns:a16="http://schemas.microsoft.com/office/drawing/2014/main" id="{9FCD5857-FA4D-4A9B-856D-701234DE6F78}"/>
              </a:ext>
            </a:extLst>
          </p:cNvPr>
          <p:cNvSpPr>
            <a:spLocks noGrp="1"/>
          </p:cNvSpPr>
          <p:nvPr>
            <p:ph type="body" idx="1"/>
          </p:nvPr>
        </p:nvSpPr>
        <p:spPr>
          <a:xfrm>
            <a:off x="359670" y="6629225"/>
            <a:ext cx="6138661" cy="2166937"/>
          </a:xfrm>
        </p:spPr>
        <p:txBody>
          <a:bodyPr/>
          <a:lstStyle>
            <a:lvl1pPr marL="0" indent="0">
              <a:buNone/>
              <a:defRPr sz="1350">
                <a:solidFill>
                  <a:schemeClr val="tx1">
                    <a:lumMod val="75000"/>
                    <a:lumOff val="2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ja-JP" altLang="en-US"/>
              <a:t>マスター テキストの書式設定</a:t>
            </a:r>
          </a:p>
        </p:txBody>
      </p:sp>
      <p:sp>
        <p:nvSpPr>
          <p:cNvPr id="4" name="Date Placeholder 3">
            <a:extLst>
              <a:ext uri="{FF2B5EF4-FFF2-40B4-BE49-F238E27FC236}">
                <a16:creationId xmlns:a16="http://schemas.microsoft.com/office/drawing/2014/main" id="{72B7F6E9-7983-40C8-AB5B-67D364A5F44E}"/>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5" name="Footer Placeholder 4">
            <a:extLst>
              <a:ext uri="{FF2B5EF4-FFF2-40B4-BE49-F238E27FC236}">
                <a16:creationId xmlns:a16="http://schemas.microsoft.com/office/drawing/2014/main" id="{EE1F873F-0C78-4B75-A7F3-78AAA3811DD3}"/>
              </a:ext>
            </a:extLst>
          </p:cNvPr>
          <p:cNvSpPr>
            <a:spLocks noGrp="1"/>
          </p:cNvSpPr>
          <p:nvPr>
            <p:ph type="ftr" sz="quarter" idx="11"/>
          </p:nvPr>
        </p:nvSpPr>
        <p:spPr/>
        <p:txBody>
          <a:bodyPr/>
          <a:lstStyle/>
          <a:p>
            <a:endParaRPr kumimoji="1" lang="ja-JP" altLang="en-US"/>
          </a:p>
        </p:txBody>
      </p:sp>
      <p:sp>
        <p:nvSpPr>
          <p:cNvPr id="6" name="Slide Number Placeholder 5">
            <a:extLst>
              <a:ext uri="{FF2B5EF4-FFF2-40B4-BE49-F238E27FC236}">
                <a16:creationId xmlns:a16="http://schemas.microsoft.com/office/drawing/2014/main" id="{218F4A66-FCCD-4CC0-955A-6FF62FECD561}"/>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277523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2A81E-979B-46D7-9D93-0797856AEB6D}"/>
              </a:ext>
            </a:extLst>
          </p:cNvPr>
          <p:cNvSpPr>
            <a:spLocks noGrp="1"/>
          </p:cNvSpPr>
          <p:nvPr>
            <p:ph type="title"/>
          </p:nvPr>
        </p:nvSpPr>
        <p:spPr/>
        <p:txBody>
          <a:bodyPr/>
          <a:lstStyle/>
          <a:p>
            <a:r>
              <a:rPr lang="ja-JP" altLang="en-US"/>
              <a:t>マスター タイトルの書式設定</a:t>
            </a:r>
            <a:endParaRPr lang="en-US" dirty="0"/>
          </a:p>
        </p:txBody>
      </p:sp>
      <p:sp>
        <p:nvSpPr>
          <p:cNvPr id="3" name="Content Placeholder 2">
            <a:extLst>
              <a:ext uri="{FF2B5EF4-FFF2-40B4-BE49-F238E27FC236}">
                <a16:creationId xmlns:a16="http://schemas.microsoft.com/office/drawing/2014/main" id="{F913245F-4511-4B93-8CB3-0EC22FD6296F}"/>
              </a:ext>
            </a:extLst>
          </p:cNvPr>
          <p:cNvSpPr>
            <a:spLocks noGrp="1"/>
          </p:cNvSpPr>
          <p:nvPr>
            <p:ph sz="half" idx="1"/>
          </p:nvPr>
        </p:nvSpPr>
        <p:spPr>
          <a:xfrm>
            <a:off x="359670"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a:extLst>
              <a:ext uri="{FF2B5EF4-FFF2-40B4-BE49-F238E27FC236}">
                <a16:creationId xmlns:a16="http://schemas.microsoft.com/office/drawing/2014/main" id="{3CBB029B-9D0E-4CB2-9A69-10A2F8C12E5B}"/>
              </a:ext>
            </a:extLst>
          </p:cNvPr>
          <p:cNvSpPr>
            <a:spLocks noGrp="1"/>
          </p:cNvSpPr>
          <p:nvPr>
            <p:ph sz="half" idx="2"/>
          </p:nvPr>
        </p:nvSpPr>
        <p:spPr>
          <a:xfrm>
            <a:off x="3578765"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a:extLst>
              <a:ext uri="{FF2B5EF4-FFF2-40B4-BE49-F238E27FC236}">
                <a16:creationId xmlns:a16="http://schemas.microsoft.com/office/drawing/2014/main" id="{27F89C47-F724-4908-A6AD-806E765B27AA}"/>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6" name="Footer Placeholder 5">
            <a:extLst>
              <a:ext uri="{FF2B5EF4-FFF2-40B4-BE49-F238E27FC236}">
                <a16:creationId xmlns:a16="http://schemas.microsoft.com/office/drawing/2014/main" id="{738700E8-4086-4363-88E6-CA24CE39EAD6}"/>
              </a:ext>
            </a:extLst>
          </p:cNvPr>
          <p:cNvSpPr>
            <a:spLocks noGrp="1"/>
          </p:cNvSpPr>
          <p:nvPr>
            <p:ph type="ftr" sz="quarter" idx="11"/>
          </p:nvPr>
        </p:nvSpPr>
        <p:spPr/>
        <p:txBody>
          <a:bodyPr/>
          <a:lstStyle/>
          <a:p>
            <a:endParaRPr kumimoji="1" lang="ja-JP" altLang="en-US"/>
          </a:p>
        </p:txBody>
      </p:sp>
      <p:sp>
        <p:nvSpPr>
          <p:cNvPr id="7" name="Slide Number Placeholder 6">
            <a:extLst>
              <a:ext uri="{FF2B5EF4-FFF2-40B4-BE49-F238E27FC236}">
                <a16:creationId xmlns:a16="http://schemas.microsoft.com/office/drawing/2014/main" id="{BA94F54F-F3CE-42F0-ADD3-F174B9BB069F}"/>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1517811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4BAB1-26FD-44BF-86E8-57ED04D74976}"/>
              </a:ext>
            </a:extLst>
          </p:cNvPr>
          <p:cNvSpPr>
            <a:spLocks noGrp="1"/>
          </p:cNvSpPr>
          <p:nvPr>
            <p:ph type="title"/>
          </p:nvPr>
        </p:nvSpPr>
        <p:spPr>
          <a:xfrm>
            <a:off x="359670" y="686816"/>
            <a:ext cx="6136196" cy="990600"/>
          </a:xfrm>
        </p:spPr>
        <p:txBody>
          <a:bodyPr/>
          <a:lstStyle/>
          <a:p>
            <a:r>
              <a:rPr lang="ja-JP" altLang="en-US"/>
              <a:t>マスター タイトルの書式設定</a:t>
            </a:r>
            <a:endParaRPr lang="en-US" dirty="0"/>
          </a:p>
        </p:txBody>
      </p:sp>
      <p:sp>
        <p:nvSpPr>
          <p:cNvPr id="3" name="Text Placeholder 2">
            <a:extLst>
              <a:ext uri="{FF2B5EF4-FFF2-40B4-BE49-F238E27FC236}">
                <a16:creationId xmlns:a16="http://schemas.microsoft.com/office/drawing/2014/main" id="{C56FCB96-93C7-4E74-8285-0327A1A26D5F}"/>
              </a:ext>
            </a:extLst>
          </p:cNvPr>
          <p:cNvSpPr>
            <a:spLocks noGrp="1"/>
          </p:cNvSpPr>
          <p:nvPr>
            <p:ph type="body" idx="1"/>
          </p:nvPr>
        </p:nvSpPr>
        <p:spPr>
          <a:xfrm>
            <a:off x="359669" y="2750907"/>
            <a:ext cx="2880360" cy="1211493"/>
          </a:xfrm>
        </p:spPr>
        <p:txBody>
          <a:bodyPr anchor="b">
            <a:normAutofit/>
          </a:bodyPr>
          <a:lstStyle>
            <a:lvl1pPr marL="0" indent="0">
              <a:lnSpc>
                <a:spcPct val="150000"/>
              </a:lnSpc>
              <a:spcBef>
                <a:spcPts val="0"/>
              </a:spcBef>
              <a:buNone/>
              <a:defRPr sz="1013" b="1" cap="all" baseline="0"/>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ja-JP" altLang="en-US"/>
              <a:t>マスター テキストの書式設定</a:t>
            </a:r>
          </a:p>
        </p:txBody>
      </p:sp>
      <p:sp>
        <p:nvSpPr>
          <p:cNvPr id="4" name="Content Placeholder 3">
            <a:extLst>
              <a:ext uri="{FF2B5EF4-FFF2-40B4-BE49-F238E27FC236}">
                <a16:creationId xmlns:a16="http://schemas.microsoft.com/office/drawing/2014/main" id="{EBADF5A1-7F2F-4B53-9402-85306B9337E7}"/>
              </a:ext>
            </a:extLst>
          </p:cNvPr>
          <p:cNvSpPr>
            <a:spLocks noGrp="1"/>
          </p:cNvSpPr>
          <p:nvPr>
            <p:ph sz="half" idx="2"/>
          </p:nvPr>
        </p:nvSpPr>
        <p:spPr>
          <a:xfrm>
            <a:off x="359670" y="4289880"/>
            <a:ext cx="2901255" cy="46507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a:extLst>
              <a:ext uri="{FF2B5EF4-FFF2-40B4-BE49-F238E27FC236}">
                <a16:creationId xmlns:a16="http://schemas.microsoft.com/office/drawing/2014/main" id="{DF775651-3077-40D2-B167-CAB37859E185}"/>
              </a:ext>
            </a:extLst>
          </p:cNvPr>
          <p:cNvSpPr>
            <a:spLocks noGrp="1"/>
          </p:cNvSpPr>
          <p:nvPr>
            <p:ph type="body" sz="quarter" idx="3"/>
          </p:nvPr>
        </p:nvSpPr>
        <p:spPr>
          <a:xfrm>
            <a:off x="3615505" y="2750907"/>
            <a:ext cx="2880360" cy="1211493"/>
          </a:xfrm>
        </p:spPr>
        <p:txBody>
          <a:bodyPr anchor="b">
            <a:normAutofit/>
          </a:bodyPr>
          <a:lstStyle>
            <a:lvl1pPr marL="0" indent="0">
              <a:lnSpc>
                <a:spcPct val="100000"/>
              </a:lnSpc>
              <a:buNone/>
              <a:defRPr lang="en-US" sz="1013" b="1" kern="1200" cap="all" spc="84" baseline="0" dirty="0">
                <a:solidFill>
                  <a:schemeClr val="tx1"/>
                </a:solidFill>
                <a:latin typeface="+mn-lt"/>
                <a:ea typeface="+mn-ea"/>
                <a:cs typeface="+mn-cs"/>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marL="0" lvl="0" indent="0" algn="l" defTabSz="514350" rtl="0" eaLnBrk="1" latinLnBrk="0" hangingPunct="1">
              <a:lnSpc>
                <a:spcPct val="150000"/>
              </a:lnSpc>
              <a:spcBef>
                <a:spcPts val="0"/>
              </a:spcBef>
              <a:buClr>
                <a:schemeClr val="accent2"/>
              </a:buClr>
              <a:buFont typeface="Wingdings" panose="05000000000000000000" pitchFamily="2" charset="2"/>
              <a:buNone/>
            </a:pPr>
            <a:r>
              <a:rPr lang="ja-JP" altLang="en-US"/>
              <a:t>マスター テキストの書式設定</a:t>
            </a:r>
          </a:p>
        </p:txBody>
      </p:sp>
      <p:sp>
        <p:nvSpPr>
          <p:cNvPr id="6" name="Content Placeholder 5">
            <a:extLst>
              <a:ext uri="{FF2B5EF4-FFF2-40B4-BE49-F238E27FC236}">
                <a16:creationId xmlns:a16="http://schemas.microsoft.com/office/drawing/2014/main" id="{476D45EC-3B0F-49DC-91BC-2B4E4DA046DE}"/>
              </a:ext>
            </a:extLst>
          </p:cNvPr>
          <p:cNvSpPr>
            <a:spLocks noGrp="1"/>
          </p:cNvSpPr>
          <p:nvPr>
            <p:ph sz="quarter" idx="4"/>
          </p:nvPr>
        </p:nvSpPr>
        <p:spPr>
          <a:xfrm>
            <a:off x="3615506" y="4289878"/>
            <a:ext cx="2880359" cy="465074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a:extLst>
              <a:ext uri="{FF2B5EF4-FFF2-40B4-BE49-F238E27FC236}">
                <a16:creationId xmlns:a16="http://schemas.microsoft.com/office/drawing/2014/main" id="{5D2B7364-544C-427F-8C26-40E48F77C7AB}"/>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8" name="Footer Placeholder 7">
            <a:extLst>
              <a:ext uri="{FF2B5EF4-FFF2-40B4-BE49-F238E27FC236}">
                <a16:creationId xmlns:a16="http://schemas.microsoft.com/office/drawing/2014/main" id="{BFD7AF57-EA04-49AA-91E0-7393B8DB050D}"/>
              </a:ext>
            </a:extLst>
          </p:cNvPr>
          <p:cNvSpPr>
            <a:spLocks noGrp="1"/>
          </p:cNvSpPr>
          <p:nvPr>
            <p:ph type="ftr" sz="quarter" idx="11"/>
          </p:nvPr>
        </p:nvSpPr>
        <p:spPr/>
        <p:txBody>
          <a:bodyPr/>
          <a:lstStyle/>
          <a:p>
            <a:endParaRPr kumimoji="1" lang="ja-JP" altLang="en-US"/>
          </a:p>
        </p:txBody>
      </p:sp>
      <p:sp>
        <p:nvSpPr>
          <p:cNvPr id="9" name="Slide Number Placeholder 8">
            <a:extLst>
              <a:ext uri="{FF2B5EF4-FFF2-40B4-BE49-F238E27FC236}">
                <a16:creationId xmlns:a16="http://schemas.microsoft.com/office/drawing/2014/main" id="{6EEDA6F2-A8DC-49B2-B9D6-7A001FF3F41C}"/>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cxnSp>
        <p:nvCxnSpPr>
          <p:cNvPr id="11" name="Straight Connector 10">
            <a:extLst>
              <a:ext uri="{FF2B5EF4-FFF2-40B4-BE49-F238E27FC236}">
                <a16:creationId xmlns:a16="http://schemas.microsoft.com/office/drawing/2014/main" id="{0E567CAD-C446-4819-8D43-D93D35E7998F}"/>
              </a:ext>
            </a:extLst>
          </p:cNvPr>
          <p:cNvCxnSpPr>
            <a:cxnSpLocks/>
          </p:cNvCxnSpPr>
          <p:nvPr/>
        </p:nvCxnSpPr>
        <p:spPr>
          <a:xfrm>
            <a:off x="3429000" y="2330823"/>
            <a:ext cx="0" cy="6523091"/>
          </a:xfrm>
          <a:prstGeom prst="line">
            <a:avLst/>
          </a:prstGeom>
          <a:ln>
            <a:solidFill>
              <a:schemeClr val="tx2">
                <a:lumMod val="10000"/>
                <a:lumOff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7561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09AB5-A960-4D82-97A6-922633B79F9A}"/>
              </a:ext>
            </a:extLst>
          </p:cNvPr>
          <p:cNvSpPr>
            <a:spLocks noGrp="1"/>
          </p:cNvSpPr>
          <p:nvPr>
            <p:ph type="title"/>
          </p:nvPr>
        </p:nvSpPr>
        <p:spPr/>
        <p:txBody>
          <a:bodyPr/>
          <a:lstStyle/>
          <a:p>
            <a:r>
              <a:rPr lang="ja-JP" altLang="en-US"/>
              <a:t>マスター タイトルの書式設定</a:t>
            </a:r>
            <a:endParaRPr lang="en-US" dirty="0"/>
          </a:p>
        </p:txBody>
      </p:sp>
      <p:sp>
        <p:nvSpPr>
          <p:cNvPr id="3" name="Date Placeholder 2">
            <a:extLst>
              <a:ext uri="{FF2B5EF4-FFF2-40B4-BE49-F238E27FC236}">
                <a16:creationId xmlns:a16="http://schemas.microsoft.com/office/drawing/2014/main" id="{7BFFEF6C-EDD1-4573-A6D1-D5582457084D}"/>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4" name="Footer Placeholder 3">
            <a:extLst>
              <a:ext uri="{FF2B5EF4-FFF2-40B4-BE49-F238E27FC236}">
                <a16:creationId xmlns:a16="http://schemas.microsoft.com/office/drawing/2014/main" id="{3228429F-6359-4950-8C39-80E03A2D2366}"/>
              </a:ext>
            </a:extLst>
          </p:cNvPr>
          <p:cNvSpPr>
            <a:spLocks noGrp="1"/>
          </p:cNvSpPr>
          <p:nvPr>
            <p:ph type="ftr" sz="quarter" idx="11"/>
          </p:nvPr>
        </p:nvSpPr>
        <p:spPr/>
        <p:txBody>
          <a:bodyPr/>
          <a:lstStyle/>
          <a:p>
            <a:endParaRPr kumimoji="1" lang="ja-JP" altLang="en-US"/>
          </a:p>
        </p:txBody>
      </p:sp>
      <p:sp>
        <p:nvSpPr>
          <p:cNvPr id="5" name="Slide Number Placeholder 4">
            <a:extLst>
              <a:ext uri="{FF2B5EF4-FFF2-40B4-BE49-F238E27FC236}">
                <a16:creationId xmlns:a16="http://schemas.microsoft.com/office/drawing/2014/main" id="{194B98F5-EE2F-4214-975A-76719DBD25C6}"/>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6183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239CD7-DA28-4950-958A-9781728CFB58}"/>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3" name="Footer Placeholder 2">
            <a:extLst>
              <a:ext uri="{FF2B5EF4-FFF2-40B4-BE49-F238E27FC236}">
                <a16:creationId xmlns:a16="http://schemas.microsoft.com/office/drawing/2014/main" id="{005345F2-29FF-4A4D-A577-8FED65D04737}"/>
              </a:ext>
            </a:extLst>
          </p:cNvPr>
          <p:cNvSpPr>
            <a:spLocks noGrp="1"/>
          </p:cNvSpPr>
          <p:nvPr>
            <p:ph type="ftr" sz="quarter" idx="11"/>
          </p:nvPr>
        </p:nvSpPr>
        <p:spPr/>
        <p:txBody>
          <a:bodyPr/>
          <a:lstStyle/>
          <a:p>
            <a:endParaRPr kumimoji="1" lang="ja-JP" altLang="en-US"/>
          </a:p>
        </p:txBody>
      </p:sp>
      <p:sp>
        <p:nvSpPr>
          <p:cNvPr id="4" name="Slide Number Placeholder 3">
            <a:extLst>
              <a:ext uri="{FF2B5EF4-FFF2-40B4-BE49-F238E27FC236}">
                <a16:creationId xmlns:a16="http://schemas.microsoft.com/office/drawing/2014/main" id="{B9A6B79A-87C1-4CB8-BC9B-8705CEC4E417}"/>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4262388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01454-EF5C-4D4A-95D3-B320D15CA5A8}"/>
              </a:ext>
            </a:extLst>
          </p:cNvPr>
          <p:cNvSpPr>
            <a:spLocks noGrp="1"/>
          </p:cNvSpPr>
          <p:nvPr>
            <p:ph type="title"/>
          </p:nvPr>
        </p:nvSpPr>
        <p:spPr>
          <a:xfrm>
            <a:off x="360045" y="686816"/>
            <a:ext cx="6136196" cy="990600"/>
          </a:xfrm>
        </p:spPr>
        <p:txBody>
          <a:bodyPr anchor="ctr">
            <a:normAutofit/>
          </a:bodyPr>
          <a:lstStyle>
            <a:lvl1pPr>
              <a:defRPr sz="1350" baseline="0"/>
            </a:lvl1pPr>
          </a:lstStyle>
          <a:p>
            <a:r>
              <a:rPr lang="ja-JP" altLang="en-US"/>
              <a:t>マスター タイトルの書式設定</a:t>
            </a:r>
            <a:endParaRPr lang="en-US" dirty="0"/>
          </a:p>
        </p:txBody>
      </p:sp>
      <p:sp>
        <p:nvSpPr>
          <p:cNvPr id="3" name="Content Placeholder 2">
            <a:extLst>
              <a:ext uri="{FF2B5EF4-FFF2-40B4-BE49-F238E27FC236}">
                <a16:creationId xmlns:a16="http://schemas.microsoft.com/office/drawing/2014/main" id="{EF27D4B9-4A42-478A-AEFB-3F5D0629F629}"/>
              </a:ext>
            </a:extLst>
          </p:cNvPr>
          <p:cNvSpPr>
            <a:spLocks noGrp="1"/>
          </p:cNvSpPr>
          <p:nvPr>
            <p:ph idx="1"/>
          </p:nvPr>
        </p:nvSpPr>
        <p:spPr>
          <a:xfrm>
            <a:off x="2983230" y="2392851"/>
            <a:ext cx="3513011" cy="6073112"/>
          </a:xfrm>
        </p:spPr>
        <p:txBody>
          <a:bodyPr>
            <a:normAutofit/>
          </a:bodyPr>
          <a:lstStyle>
            <a:lvl1pPr>
              <a:defRPr sz="844"/>
            </a:lvl1pPr>
            <a:lvl2pPr>
              <a:defRPr sz="844"/>
            </a:lvl2pPr>
            <a:lvl3pPr>
              <a:defRPr sz="788"/>
            </a:lvl3pPr>
            <a:lvl4pPr>
              <a:defRPr sz="788"/>
            </a:lvl4pPr>
            <a:lvl5pPr>
              <a:defRPr sz="788"/>
            </a:lvl5pPr>
            <a:lvl6pPr>
              <a:defRPr sz="1125"/>
            </a:lvl6pPr>
            <a:lvl7pPr>
              <a:defRPr sz="1125"/>
            </a:lvl7pPr>
            <a:lvl8pPr>
              <a:defRPr sz="1125"/>
            </a:lvl8pPr>
            <a:lvl9pPr>
              <a:defRPr sz="112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a:extLst>
              <a:ext uri="{FF2B5EF4-FFF2-40B4-BE49-F238E27FC236}">
                <a16:creationId xmlns:a16="http://schemas.microsoft.com/office/drawing/2014/main" id="{A5A2F622-E127-4877-8F61-E5FAE62CD8FA}"/>
              </a:ext>
            </a:extLst>
          </p:cNvPr>
          <p:cNvSpPr>
            <a:spLocks noGrp="1"/>
          </p:cNvSpPr>
          <p:nvPr>
            <p:ph type="body" sz="half" idx="2"/>
          </p:nvPr>
        </p:nvSpPr>
        <p:spPr>
          <a:xfrm>
            <a:off x="359671" y="2392849"/>
            <a:ext cx="2324594" cy="608457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ja-JP" altLang="en-US"/>
              <a:t>マスター テキストの書式設定</a:t>
            </a:r>
          </a:p>
        </p:txBody>
      </p:sp>
      <p:sp>
        <p:nvSpPr>
          <p:cNvPr id="5" name="Date Placeholder 4">
            <a:extLst>
              <a:ext uri="{FF2B5EF4-FFF2-40B4-BE49-F238E27FC236}">
                <a16:creationId xmlns:a16="http://schemas.microsoft.com/office/drawing/2014/main" id="{6403E8C1-6159-4F82-A5F4-35DDE51E87D4}"/>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6" name="Footer Placeholder 5">
            <a:extLst>
              <a:ext uri="{FF2B5EF4-FFF2-40B4-BE49-F238E27FC236}">
                <a16:creationId xmlns:a16="http://schemas.microsoft.com/office/drawing/2014/main" id="{31EC603F-9904-472E-86B9-D7223CAB1A16}"/>
              </a:ext>
            </a:extLst>
          </p:cNvPr>
          <p:cNvSpPr>
            <a:spLocks noGrp="1"/>
          </p:cNvSpPr>
          <p:nvPr>
            <p:ph type="ftr" sz="quarter" idx="11"/>
          </p:nvPr>
        </p:nvSpPr>
        <p:spPr/>
        <p:txBody>
          <a:bodyPr/>
          <a:lstStyle/>
          <a:p>
            <a:endParaRPr kumimoji="1" lang="ja-JP" altLang="en-US"/>
          </a:p>
        </p:txBody>
      </p:sp>
      <p:sp>
        <p:nvSpPr>
          <p:cNvPr id="7" name="Slide Number Placeholder 6">
            <a:extLst>
              <a:ext uri="{FF2B5EF4-FFF2-40B4-BE49-F238E27FC236}">
                <a16:creationId xmlns:a16="http://schemas.microsoft.com/office/drawing/2014/main" id="{6950828B-5598-4BB2-9FC6-86BDC5ECFFC5}"/>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3497722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50E4FD-3561-45A0-82BC-1E0F739965AC}"/>
              </a:ext>
            </a:extLst>
          </p:cNvPr>
          <p:cNvSpPr>
            <a:spLocks noGrp="1"/>
          </p:cNvSpPr>
          <p:nvPr>
            <p:ph type="title"/>
          </p:nvPr>
        </p:nvSpPr>
        <p:spPr>
          <a:xfrm>
            <a:off x="360045" y="686816"/>
            <a:ext cx="6136196" cy="990600"/>
          </a:xfrm>
        </p:spPr>
        <p:txBody>
          <a:bodyPr anchor="ctr">
            <a:normAutofit/>
          </a:bodyPr>
          <a:lstStyle>
            <a:lvl1pPr>
              <a:defRPr sz="1350"/>
            </a:lvl1pPr>
          </a:lstStyle>
          <a:p>
            <a:r>
              <a:rPr lang="ja-JP" altLang="en-US"/>
              <a:t>マスター タイトルの書式設定</a:t>
            </a:r>
            <a:endParaRPr lang="en-US" dirty="0"/>
          </a:p>
        </p:txBody>
      </p:sp>
      <p:sp>
        <p:nvSpPr>
          <p:cNvPr id="3" name="Picture Placeholder 2">
            <a:extLst>
              <a:ext uri="{FF2B5EF4-FFF2-40B4-BE49-F238E27FC236}">
                <a16:creationId xmlns:a16="http://schemas.microsoft.com/office/drawing/2014/main" id="{25019FD7-F525-433A-BC5B-E8251F514F55}"/>
              </a:ext>
            </a:extLst>
          </p:cNvPr>
          <p:cNvSpPr>
            <a:spLocks noGrp="1"/>
          </p:cNvSpPr>
          <p:nvPr>
            <p:ph type="pic" idx="1"/>
          </p:nvPr>
        </p:nvSpPr>
        <p:spPr>
          <a:xfrm>
            <a:off x="2915543" y="2377073"/>
            <a:ext cx="3580697" cy="6088888"/>
          </a:xfrm>
          <a:solidFill>
            <a:srgbClr val="DDDDDD"/>
          </a:solidFill>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ja-JP" altLang="en-US"/>
              <a:t>アイコンをクリックして図を追加</a:t>
            </a:r>
            <a:endParaRPr lang="en-US"/>
          </a:p>
        </p:txBody>
      </p:sp>
      <p:sp>
        <p:nvSpPr>
          <p:cNvPr id="4" name="Text Placeholder 3">
            <a:extLst>
              <a:ext uri="{FF2B5EF4-FFF2-40B4-BE49-F238E27FC236}">
                <a16:creationId xmlns:a16="http://schemas.microsoft.com/office/drawing/2014/main" id="{99CCAD49-8534-4DA7-91E6-D2827CBEB2C5}"/>
              </a:ext>
            </a:extLst>
          </p:cNvPr>
          <p:cNvSpPr>
            <a:spLocks noGrp="1"/>
          </p:cNvSpPr>
          <p:nvPr>
            <p:ph type="body" sz="half" idx="2"/>
          </p:nvPr>
        </p:nvSpPr>
        <p:spPr>
          <a:xfrm>
            <a:off x="359671" y="2390648"/>
            <a:ext cx="2324594" cy="6088888"/>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ja-JP" altLang="en-US"/>
              <a:t>マスター テキストの書式設定</a:t>
            </a:r>
          </a:p>
        </p:txBody>
      </p:sp>
      <p:sp>
        <p:nvSpPr>
          <p:cNvPr id="5" name="Date Placeholder 4">
            <a:extLst>
              <a:ext uri="{FF2B5EF4-FFF2-40B4-BE49-F238E27FC236}">
                <a16:creationId xmlns:a16="http://schemas.microsoft.com/office/drawing/2014/main" id="{671F16CE-96E3-44EC-B9C8-F7FEDA170FE5}"/>
              </a:ext>
            </a:extLst>
          </p:cNvPr>
          <p:cNvSpPr>
            <a:spLocks noGrp="1"/>
          </p:cNvSpPr>
          <p:nvPr>
            <p:ph type="dt" sz="half" idx="10"/>
          </p:nvPr>
        </p:nvSpPr>
        <p:spPr/>
        <p:txBody>
          <a:bodyPr/>
          <a:lstStyle/>
          <a:p>
            <a:fld id="{364489C7-6835-4769-AFF8-036FA02E553F}" type="datetimeFigureOut">
              <a:rPr kumimoji="1" lang="ja-JP" altLang="en-US" smtClean="0"/>
              <a:t>2021/10/4</a:t>
            </a:fld>
            <a:endParaRPr kumimoji="1" lang="ja-JP" altLang="en-US"/>
          </a:p>
        </p:txBody>
      </p:sp>
      <p:sp>
        <p:nvSpPr>
          <p:cNvPr id="6" name="Footer Placeholder 5">
            <a:extLst>
              <a:ext uri="{FF2B5EF4-FFF2-40B4-BE49-F238E27FC236}">
                <a16:creationId xmlns:a16="http://schemas.microsoft.com/office/drawing/2014/main" id="{5EE4BBD5-FCB5-45FF-A806-445007BA03E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143AF2-82EC-4A16-9E91-742792F0A08E}"/>
              </a:ext>
            </a:extLst>
          </p:cNvPr>
          <p:cNvSpPr>
            <a:spLocks noGrp="1"/>
          </p:cNvSpPr>
          <p:nvPr>
            <p:ph type="sldNum" sz="quarter" idx="12"/>
          </p:nvPr>
        </p:nvSpPr>
        <p:spPr/>
        <p:txBody>
          <a:body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15906955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AE79F0E-E6F3-4029-A461-CBE56588470B}"/>
              </a:ext>
            </a:extLst>
          </p:cNvPr>
          <p:cNvSpPr/>
          <p:nvPr/>
        </p:nvSpPr>
        <p:spPr>
          <a:xfrm>
            <a:off x="0" y="0"/>
            <a:ext cx="6858000" cy="1424664"/>
          </a:xfrm>
          <a:prstGeom prst="rect">
            <a:avLst/>
          </a:prstGeom>
          <a:pattFill prst="lgGrid">
            <a:fgClr>
              <a:schemeClr val="tx2">
                <a:lumMod val="10000"/>
                <a:lumOff val="90000"/>
              </a:schemeClr>
            </a:fgClr>
            <a:bgClr>
              <a:schemeClr val="bg2"/>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13" name="Rectangle 12">
            <a:extLst>
              <a:ext uri="{FF2B5EF4-FFF2-40B4-BE49-F238E27FC236}">
                <a16:creationId xmlns:a16="http://schemas.microsoft.com/office/drawing/2014/main" id="{FD5D58A2-1B1F-4DF4-936E-885ECC73E6F0}"/>
              </a:ext>
            </a:extLst>
          </p:cNvPr>
          <p:cNvSpPr/>
          <p:nvPr/>
        </p:nvSpPr>
        <p:spPr>
          <a:xfrm>
            <a:off x="197167" y="404145"/>
            <a:ext cx="6455093" cy="1424663"/>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102870" rIns="102870" rtlCol="0" anchor="ctr"/>
          <a:lstStyle/>
          <a:p>
            <a:endParaRPr lang="en-US" sz="1350" b="1" dirty="0">
              <a:latin typeface="Meiryo" panose="020B0604030504040204" pitchFamily="34" charset="-128"/>
              <a:ea typeface="Meiryo" panose="020B0604030504040204" pitchFamily="34" charset="-128"/>
            </a:endParaRPr>
          </a:p>
        </p:txBody>
      </p:sp>
      <p:sp>
        <p:nvSpPr>
          <p:cNvPr id="2" name="Title Placeholder 1">
            <a:extLst>
              <a:ext uri="{FF2B5EF4-FFF2-40B4-BE49-F238E27FC236}">
                <a16:creationId xmlns:a16="http://schemas.microsoft.com/office/drawing/2014/main" id="{2DD9B9AA-BDD3-49A4-84E0-99DC3EF10AFB}"/>
              </a:ext>
            </a:extLst>
          </p:cNvPr>
          <p:cNvSpPr>
            <a:spLocks noGrp="1"/>
          </p:cNvSpPr>
          <p:nvPr>
            <p:ph type="title"/>
          </p:nvPr>
        </p:nvSpPr>
        <p:spPr>
          <a:xfrm>
            <a:off x="359670" y="687680"/>
            <a:ext cx="6133745" cy="996100"/>
          </a:xfrm>
          <a:prstGeom prst="rect">
            <a:avLst/>
          </a:prstGeom>
        </p:spPr>
        <p:txBody>
          <a:bodyPr vert="horz" lIns="109728" tIns="109728" rIns="109728" bIns="91440" rtlCol="0" anchor="ctr">
            <a:normAutofit/>
          </a:bodyPr>
          <a:lstStyle/>
          <a:p>
            <a:r>
              <a:rPr lang="ja-JP" altLang="en-US"/>
              <a:t>マスター タイトルの書式設定</a:t>
            </a:r>
            <a:endParaRPr lang="en-US" dirty="0"/>
          </a:p>
        </p:txBody>
      </p:sp>
      <p:sp>
        <p:nvSpPr>
          <p:cNvPr id="3" name="Text Placeholder 2">
            <a:extLst>
              <a:ext uri="{FF2B5EF4-FFF2-40B4-BE49-F238E27FC236}">
                <a16:creationId xmlns:a16="http://schemas.microsoft.com/office/drawing/2014/main" id="{42EB1D57-5959-4202-BB86-AFBA794FA532}"/>
              </a:ext>
            </a:extLst>
          </p:cNvPr>
          <p:cNvSpPr>
            <a:spLocks noGrp="1"/>
          </p:cNvSpPr>
          <p:nvPr>
            <p:ph type="body" idx="1"/>
          </p:nvPr>
        </p:nvSpPr>
        <p:spPr>
          <a:xfrm>
            <a:off x="359669" y="2368333"/>
            <a:ext cx="6133745" cy="655394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a:extLst>
              <a:ext uri="{FF2B5EF4-FFF2-40B4-BE49-F238E27FC236}">
                <a16:creationId xmlns:a16="http://schemas.microsoft.com/office/drawing/2014/main" id="{96B0E3D2-19DD-4BA8-81DE-A095DB31E14C}"/>
              </a:ext>
            </a:extLst>
          </p:cNvPr>
          <p:cNvSpPr>
            <a:spLocks noGrp="1"/>
          </p:cNvSpPr>
          <p:nvPr>
            <p:ph type="dt" sz="half" idx="2"/>
          </p:nvPr>
        </p:nvSpPr>
        <p:spPr>
          <a:xfrm>
            <a:off x="4103853" y="9181395"/>
            <a:ext cx="1706529" cy="527403"/>
          </a:xfrm>
          <a:prstGeom prst="rect">
            <a:avLst/>
          </a:prstGeom>
        </p:spPr>
        <p:txBody>
          <a:bodyPr vert="horz" lIns="91440" tIns="45720" rIns="91440" bIns="45720" rtlCol="0" anchor="ctr"/>
          <a:lstStyle>
            <a:lvl1pPr algn="r">
              <a:defRPr sz="675">
                <a:solidFill>
                  <a:schemeClr val="tx1">
                    <a:lumMod val="90000"/>
                    <a:lumOff val="10000"/>
                  </a:schemeClr>
                </a:solidFill>
              </a:defRPr>
            </a:lvl1pPr>
          </a:lstStyle>
          <a:p>
            <a:fld id="{364489C7-6835-4769-AFF8-036FA02E553F}" type="datetimeFigureOut">
              <a:rPr kumimoji="1" lang="ja-JP" altLang="en-US" smtClean="0"/>
              <a:t>2021/10/4</a:t>
            </a:fld>
            <a:endParaRPr kumimoji="1" lang="ja-JP" altLang="en-US"/>
          </a:p>
        </p:txBody>
      </p:sp>
      <p:sp>
        <p:nvSpPr>
          <p:cNvPr id="5" name="Footer Placeholder 4">
            <a:extLst>
              <a:ext uri="{FF2B5EF4-FFF2-40B4-BE49-F238E27FC236}">
                <a16:creationId xmlns:a16="http://schemas.microsoft.com/office/drawing/2014/main" id="{B4962D90-3DF7-4BB4-808C-F89E354103E2}"/>
              </a:ext>
            </a:extLst>
          </p:cNvPr>
          <p:cNvSpPr>
            <a:spLocks noGrp="1"/>
          </p:cNvSpPr>
          <p:nvPr>
            <p:ph type="ftr" sz="quarter" idx="3"/>
          </p:nvPr>
        </p:nvSpPr>
        <p:spPr>
          <a:xfrm>
            <a:off x="359670" y="9181395"/>
            <a:ext cx="3538748" cy="527403"/>
          </a:xfrm>
          <a:prstGeom prst="rect">
            <a:avLst/>
          </a:prstGeom>
        </p:spPr>
        <p:txBody>
          <a:bodyPr vert="horz" lIns="91440" tIns="45720" rIns="91440" bIns="45720" rtlCol="0" anchor="ctr"/>
          <a:lstStyle>
            <a:lvl1pPr algn="l">
              <a:defRPr sz="675">
                <a:solidFill>
                  <a:schemeClr val="tx1">
                    <a:lumMod val="90000"/>
                    <a:lumOff val="10000"/>
                  </a:schemeClr>
                </a:solidFill>
              </a:defRPr>
            </a:lvl1pPr>
          </a:lstStyle>
          <a:p>
            <a:endParaRPr kumimoji="1" lang="ja-JP" altLang="en-US"/>
          </a:p>
        </p:txBody>
      </p:sp>
      <p:sp>
        <p:nvSpPr>
          <p:cNvPr id="6" name="Slide Number Placeholder 5">
            <a:extLst>
              <a:ext uri="{FF2B5EF4-FFF2-40B4-BE49-F238E27FC236}">
                <a16:creationId xmlns:a16="http://schemas.microsoft.com/office/drawing/2014/main" id="{07276974-1464-4D58-B215-63300577672D}"/>
              </a:ext>
            </a:extLst>
          </p:cNvPr>
          <p:cNvSpPr>
            <a:spLocks noGrp="1"/>
          </p:cNvSpPr>
          <p:nvPr>
            <p:ph type="sldNum" sz="quarter" idx="4"/>
          </p:nvPr>
        </p:nvSpPr>
        <p:spPr>
          <a:xfrm>
            <a:off x="6023216" y="9181395"/>
            <a:ext cx="475115" cy="527403"/>
          </a:xfrm>
          <a:prstGeom prst="rect">
            <a:avLst/>
          </a:prstGeom>
        </p:spPr>
        <p:txBody>
          <a:bodyPr vert="horz" lIns="91440" tIns="45720" rIns="91440" bIns="45720" rtlCol="0" anchor="ctr"/>
          <a:lstStyle>
            <a:lvl1pPr algn="r">
              <a:defRPr sz="675">
                <a:solidFill>
                  <a:schemeClr val="tx1">
                    <a:lumMod val="90000"/>
                    <a:lumOff val="10000"/>
                  </a:schemeClr>
                </a:solidFill>
              </a:defRPr>
            </a:lvl1pPr>
          </a:lstStyle>
          <a:p>
            <a:fld id="{43F0F874-C5A8-4170-9B13-EEF78C544F9F}" type="slidenum">
              <a:rPr kumimoji="1" lang="ja-JP" altLang="en-US" smtClean="0"/>
              <a:t>‹#›</a:t>
            </a:fld>
            <a:endParaRPr kumimoji="1" lang="ja-JP" altLang="en-US"/>
          </a:p>
        </p:txBody>
      </p:sp>
    </p:spTree>
    <p:extLst>
      <p:ext uri="{BB962C8B-B14F-4D97-AF65-F5344CB8AC3E}">
        <p14:creationId xmlns:p14="http://schemas.microsoft.com/office/powerpoint/2010/main" val="1830395620"/>
      </p:ext>
    </p:extLst>
  </p:cSld>
  <p:clrMap bg1="lt1" tx1="dk1" bg2="lt2" tx2="dk2" accent1="accent1" accent2="accent2" accent3="accent3" accent4="accent4" accent5="accent5" accent6="accent6" hlink="hlink" folHlink="folHlink"/>
  <p:sldLayoutIdLst>
    <p:sldLayoutId id="2147484142" r:id="rId1"/>
    <p:sldLayoutId id="2147484143" r:id="rId2"/>
    <p:sldLayoutId id="2147484144" r:id="rId3"/>
    <p:sldLayoutId id="2147484145" r:id="rId4"/>
    <p:sldLayoutId id="2147484146" r:id="rId5"/>
    <p:sldLayoutId id="2147484147" r:id="rId6"/>
    <p:sldLayoutId id="2147484148" r:id="rId7"/>
    <p:sldLayoutId id="2147484149" r:id="rId8"/>
    <p:sldLayoutId id="2147484150" r:id="rId9"/>
    <p:sldLayoutId id="2147484151" r:id="rId10"/>
    <p:sldLayoutId id="2147484152" r:id="rId11"/>
  </p:sldLayoutIdLst>
  <p:txStyles>
    <p:titleStyle>
      <a:lvl1pPr marL="0" algn="l" defTabSz="514350" rtl="0" eaLnBrk="1" latinLnBrk="0" hangingPunct="1">
        <a:lnSpc>
          <a:spcPct val="90000"/>
        </a:lnSpc>
        <a:spcBef>
          <a:spcPct val="0"/>
        </a:spcBef>
        <a:buNone/>
        <a:defRPr kumimoji="1" lang="en-US" sz="1350" b="1" kern="1200" spc="84" baseline="0" dirty="0" smtClean="0">
          <a:solidFill>
            <a:schemeClr val="tx1"/>
          </a:solidFill>
          <a:latin typeface="+mj-lt"/>
          <a:ea typeface="+mj-ea"/>
          <a:cs typeface="+mj-cs"/>
        </a:defRPr>
      </a:lvl1pPr>
    </p:titleStyle>
    <p:bodyStyle>
      <a:lvl1pPr marL="0" indent="0" algn="l" defTabSz="514350" rtl="0" eaLnBrk="1" latinLnBrk="0" hangingPunct="1">
        <a:lnSpc>
          <a:spcPct val="150000"/>
        </a:lnSpc>
        <a:spcBef>
          <a:spcPts val="844"/>
        </a:spcBef>
        <a:buClr>
          <a:schemeClr val="accent2"/>
        </a:buClr>
        <a:buFontTx/>
        <a:buNone/>
        <a:defRPr kumimoji="1" sz="844" b="1" kern="1200" spc="84" baseline="0">
          <a:solidFill>
            <a:schemeClr val="tx1"/>
          </a:solidFill>
          <a:latin typeface="+mn-lt"/>
          <a:ea typeface="+mn-ea"/>
          <a:cs typeface="+mn-cs"/>
        </a:defRPr>
      </a:lvl1pPr>
      <a:lvl2pPr marL="0" indent="0" algn="l" defTabSz="514350" rtl="0" eaLnBrk="1" latinLnBrk="0" hangingPunct="1">
        <a:lnSpc>
          <a:spcPct val="150000"/>
        </a:lnSpc>
        <a:spcBef>
          <a:spcPts val="281"/>
        </a:spcBef>
        <a:buClr>
          <a:schemeClr val="accent2"/>
        </a:buClr>
        <a:buFontTx/>
        <a:buNone/>
        <a:defRPr kumimoji="1" sz="844" kern="1200" spc="84" baseline="0">
          <a:solidFill>
            <a:schemeClr val="tx1"/>
          </a:solidFill>
          <a:latin typeface="+mn-lt"/>
          <a:ea typeface="+mn-ea"/>
          <a:cs typeface="+mn-cs"/>
        </a:defRPr>
      </a:lvl2pPr>
      <a:lvl3pPr marL="0" indent="0" algn="l" defTabSz="514350" rtl="0" eaLnBrk="1" latinLnBrk="0" hangingPunct="1">
        <a:lnSpc>
          <a:spcPct val="150000"/>
        </a:lnSpc>
        <a:spcBef>
          <a:spcPts val="281"/>
        </a:spcBef>
        <a:buClr>
          <a:schemeClr val="accent2"/>
        </a:buClr>
        <a:buFontTx/>
        <a:buNone/>
        <a:defRPr kumimoji="1" sz="788" kern="1200" spc="84" baseline="0">
          <a:solidFill>
            <a:schemeClr val="tx1"/>
          </a:solidFill>
          <a:latin typeface="+mn-lt"/>
          <a:ea typeface="+mn-ea"/>
          <a:cs typeface="+mn-cs"/>
        </a:defRPr>
      </a:lvl3pPr>
      <a:lvl4pPr marL="0" indent="0" algn="l" defTabSz="514350" rtl="0" eaLnBrk="1" latinLnBrk="0" hangingPunct="1">
        <a:lnSpc>
          <a:spcPct val="150000"/>
        </a:lnSpc>
        <a:spcBef>
          <a:spcPts val="281"/>
        </a:spcBef>
        <a:buClr>
          <a:schemeClr val="accent2"/>
        </a:buClr>
        <a:buFontTx/>
        <a:buNone/>
        <a:defRPr kumimoji="1" sz="788" kern="1200" spc="84" baseline="0">
          <a:solidFill>
            <a:schemeClr val="tx1"/>
          </a:solidFill>
          <a:latin typeface="+mn-lt"/>
          <a:ea typeface="+mn-ea"/>
          <a:cs typeface="+mn-cs"/>
        </a:defRPr>
      </a:lvl4pPr>
      <a:lvl5pPr marL="0" indent="0" algn="l" defTabSz="514350" rtl="0" eaLnBrk="1" latinLnBrk="0" hangingPunct="1">
        <a:lnSpc>
          <a:spcPct val="150000"/>
        </a:lnSpc>
        <a:spcBef>
          <a:spcPts val="281"/>
        </a:spcBef>
        <a:buClr>
          <a:schemeClr val="accent2"/>
        </a:buClr>
        <a:buFontTx/>
        <a:buNone/>
        <a:defRPr kumimoji="1" sz="788" kern="1200" spc="84" baseline="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en-US"/>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19544" y="671748"/>
            <a:ext cx="5818909" cy="1017322"/>
          </a:xfrm>
        </p:spPr>
        <p:txBody>
          <a:bodyPr>
            <a:normAutofit/>
          </a:bodyPr>
          <a:lstStyle/>
          <a:p>
            <a:pPr algn="ctr"/>
            <a:r>
              <a:rPr kumimoji="1" lang="ja-JP" altLang="en-US" sz="2800" b="1" dirty="0">
                <a:solidFill>
                  <a:schemeClr val="tx1"/>
                </a:solidFill>
                <a:latin typeface="HG丸ｺﾞｼｯｸM-PRO" panose="020F0600000000000000" pitchFamily="50" charset="-128"/>
                <a:ea typeface="HG丸ｺﾞｼｯｸM-PRO" panose="020F0600000000000000" pitchFamily="50" charset="-128"/>
              </a:rPr>
              <a:t>令和</a:t>
            </a:r>
            <a:r>
              <a:rPr lang="ja-JP" altLang="en-US" sz="2800" b="1" dirty="0">
                <a:solidFill>
                  <a:schemeClr val="tx1"/>
                </a:solidFill>
                <a:latin typeface="HG丸ｺﾞｼｯｸM-PRO" panose="020F0600000000000000" pitchFamily="50" charset="-128"/>
                <a:ea typeface="HG丸ｺﾞｼｯｸM-PRO" panose="020F0600000000000000" pitchFamily="50" charset="-128"/>
              </a:rPr>
              <a:t>３</a:t>
            </a:r>
            <a:r>
              <a:rPr kumimoji="1" lang="ja-JP" altLang="en-US" sz="2800" b="1" dirty="0">
                <a:solidFill>
                  <a:schemeClr val="tx1"/>
                </a:solidFill>
                <a:latin typeface="HG丸ｺﾞｼｯｸM-PRO" panose="020F0600000000000000" pitchFamily="50" charset="-128"/>
                <a:ea typeface="HG丸ｺﾞｼｯｸM-PRO" panose="020F0600000000000000" pitchFamily="50" charset="-128"/>
              </a:rPr>
              <a:t>年度・第</a:t>
            </a: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3</a:t>
            </a:r>
            <a:r>
              <a:rPr kumimoji="1" lang="ja-JP" altLang="en-US" sz="2800" b="1" dirty="0">
                <a:solidFill>
                  <a:schemeClr val="tx1"/>
                </a:solidFill>
                <a:latin typeface="HG丸ｺﾞｼｯｸM-PRO" panose="020F0600000000000000" pitchFamily="50" charset="-128"/>
                <a:ea typeface="HG丸ｺﾞｼｯｸM-PRO" panose="020F0600000000000000" pitchFamily="50" charset="-128"/>
              </a:rPr>
              <a:t>回</a:t>
            </a:r>
            <a: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t/>
            </a:r>
            <a:br>
              <a:rPr kumimoji="1" lang="en-US" altLang="ja-JP" sz="2800" b="1" dirty="0">
                <a:solidFill>
                  <a:schemeClr val="tx1"/>
                </a:solidFill>
                <a:latin typeface="HG丸ｺﾞｼｯｸM-PRO" panose="020F0600000000000000" pitchFamily="50" charset="-128"/>
                <a:ea typeface="HG丸ｺﾞｼｯｸM-PRO" panose="020F0600000000000000" pitchFamily="50" charset="-128"/>
              </a:rPr>
            </a:br>
            <a:r>
              <a:rPr lang="ja-JP" altLang="en-US" sz="2800" b="1" dirty="0">
                <a:solidFill>
                  <a:schemeClr val="tx1"/>
                </a:solidFill>
                <a:latin typeface="HG丸ｺﾞｼｯｸM-PRO" panose="020F0600000000000000" pitchFamily="50" charset="-128"/>
                <a:ea typeface="HG丸ｺﾞｼｯｸM-PRO" panose="020F0600000000000000" pitchFamily="50" charset="-128"/>
              </a:rPr>
              <a:t>福井県病院薬剤師会学術研修会</a:t>
            </a:r>
            <a:endParaRPr kumimoji="1" lang="ja-JP" altLang="en-US" sz="28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コンテンツ プレースホルダー 2"/>
          <p:cNvSpPr>
            <a:spLocks noGrp="1"/>
          </p:cNvSpPr>
          <p:nvPr>
            <p:ph idx="1"/>
          </p:nvPr>
        </p:nvSpPr>
        <p:spPr>
          <a:xfrm>
            <a:off x="348321" y="1915936"/>
            <a:ext cx="6161354" cy="1840674"/>
          </a:xfrm>
        </p:spPr>
        <p:txBody>
          <a:bodyPr>
            <a:normAutofit/>
          </a:bodyPr>
          <a:lstStyle/>
          <a:p>
            <a:pPr>
              <a:buFont typeface="Wingdings" panose="05000000000000000000" pitchFamily="2" charset="2"/>
              <a:buChar char="u"/>
            </a:pPr>
            <a:r>
              <a:rPr lang="zh-TW" altLang="en-US" sz="1600" b="1" dirty="0">
                <a:solidFill>
                  <a:schemeClr val="tx1"/>
                </a:solidFill>
                <a:latin typeface="HG丸ｺﾞｼｯｸM-PRO" panose="020F0600000000000000" pitchFamily="50" charset="-128"/>
                <a:ea typeface="HG丸ｺﾞｼｯｸM-PRO" panose="020F0600000000000000" pitchFamily="50" charset="-128"/>
              </a:rPr>
              <a:t>日時</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a:t>
            </a:r>
            <a:r>
              <a:rPr lang="en-US" altLang="zh-TW" sz="1600" b="1" dirty="0">
                <a:solidFill>
                  <a:schemeClr val="tx1"/>
                </a:solidFill>
                <a:latin typeface="HG丸ｺﾞｼｯｸM-PRO" panose="020F0600000000000000" pitchFamily="50" charset="-128"/>
                <a:ea typeface="HG丸ｺﾞｼｯｸM-PRO" panose="020F0600000000000000" pitchFamily="50" charset="-128"/>
              </a:rPr>
              <a:t>202</a:t>
            </a:r>
            <a:r>
              <a:rPr lang="en-US" altLang="ja-JP" sz="1600" b="1" dirty="0">
                <a:solidFill>
                  <a:schemeClr val="tx1"/>
                </a:solidFill>
                <a:latin typeface="HG丸ｺﾞｼｯｸM-PRO" panose="020F0600000000000000" pitchFamily="50" charset="-128"/>
                <a:ea typeface="HG丸ｺﾞｼｯｸM-PRO" panose="020F0600000000000000" pitchFamily="50" charset="-128"/>
              </a:rPr>
              <a:t>1</a:t>
            </a:r>
            <a:r>
              <a:rPr lang="zh-TW" altLang="en-US" sz="1600" b="1" dirty="0">
                <a:solidFill>
                  <a:schemeClr val="tx1"/>
                </a:solidFill>
                <a:latin typeface="HG丸ｺﾞｼｯｸM-PRO" panose="020F0600000000000000" pitchFamily="50" charset="-128"/>
                <a:ea typeface="HG丸ｺﾞｼｯｸM-PRO" panose="020F0600000000000000" pitchFamily="50" charset="-128"/>
              </a:rPr>
              <a:t>年</a:t>
            </a:r>
            <a:r>
              <a:rPr lang="en-US" altLang="ja-JP" sz="1600" b="1" dirty="0">
                <a:solidFill>
                  <a:schemeClr val="tx1"/>
                </a:solidFill>
                <a:latin typeface="HG丸ｺﾞｼｯｸM-PRO" panose="020F0600000000000000" pitchFamily="50" charset="-128"/>
                <a:ea typeface="HG丸ｺﾞｼｯｸM-PRO" panose="020F0600000000000000" pitchFamily="50" charset="-128"/>
              </a:rPr>
              <a:t>10</a:t>
            </a:r>
            <a:r>
              <a:rPr lang="zh-TW" altLang="en-US" sz="1600" b="1" dirty="0">
                <a:solidFill>
                  <a:schemeClr val="tx1"/>
                </a:solidFill>
                <a:latin typeface="HG丸ｺﾞｼｯｸM-PRO" panose="020F0600000000000000" pitchFamily="50" charset="-128"/>
                <a:ea typeface="HG丸ｺﾞｼｯｸM-PRO" panose="020F0600000000000000" pitchFamily="50" charset="-128"/>
              </a:rPr>
              <a:t>月</a:t>
            </a:r>
            <a:r>
              <a:rPr lang="en-US" altLang="ja-JP" sz="1600" b="1" dirty="0">
                <a:solidFill>
                  <a:schemeClr val="tx1"/>
                </a:solidFill>
                <a:latin typeface="HG丸ｺﾞｼｯｸM-PRO" panose="020F0600000000000000" pitchFamily="50" charset="-128"/>
                <a:ea typeface="HG丸ｺﾞｼｯｸM-PRO" panose="020F0600000000000000" pitchFamily="50" charset="-128"/>
              </a:rPr>
              <a:t>14</a:t>
            </a:r>
            <a:r>
              <a:rPr lang="zh-TW" altLang="en-US" sz="1600" b="1" dirty="0">
                <a:solidFill>
                  <a:schemeClr val="tx1"/>
                </a:solidFill>
                <a:latin typeface="HG丸ｺﾞｼｯｸM-PRO" panose="020F0600000000000000" pitchFamily="50" charset="-128"/>
                <a:ea typeface="HG丸ｺﾞｼｯｸM-PRO" panose="020F0600000000000000" pitchFamily="50" charset="-128"/>
              </a:rPr>
              <a:t>日</a:t>
            </a:r>
            <a:r>
              <a:rPr lang="en-US" altLang="zh-TW" sz="1600" b="1" dirty="0">
                <a:solidFill>
                  <a:schemeClr val="tx1"/>
                </a:solidFill>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木</a:t>
            </a:r>
            <a:r>
              <a:rPr lang="en-US" altLang="zh-TW" sz="1600" b="1" dirty="0">
                <a:solidFill>
                  <a:schemeClr val="tx1"/>
                </a:solidFill>
                <a:latin typeface="HG丸ｺﾞｼｯｸM-PRO" panose="020F0600000000000000" pitchFamily="50" charset="-128"/>
                <a:ea typeface="HG丸ｺﾞｼｯｸM-PRO" panose="020F0600000000000000" pitchFamily="50" charset="-128"/>
              </a:rPr>
              <a:t>) 1</a:t>
            </a:r>
            <a:r>
              <a:rPr lang="en-US" altLang="ja-JP" sz="1600" b="1" dirty="0">
                <a:solidFill>
                  <a:schemeClr val="tx1"/>
                </a:solidFill>
                <a:latin typeface="HG丸ｺﾞｼｯｸM-PRO" panose="020F0600000000000000" pitchFamily="50" charset="-128"/>
                <a:ea typeface="HG丸ｺﾞｼｯｸM-PRO" panose="020F0600000000000000" pitchFamily="50" charset="-128"/>
              </a:rPr>
              <a:t>8</a:t>
            </a:r>
            <a:r>
              <a:rPr lang="en-US" altLang="zh-TW" sz="1600" b="1" dirty="0">
                <a:solidFill>
                  <a:schemeClr val="tx1"/>
                </a:solidFill>
                <a:latin typeface="HG丸ｺﾞｼｯｸM-PRO" panose="020F0600000000000000" pitchFamily="50" charset="-128"/>
                <a:ea typeface="HG丸ｺﾞｼｯｸM-PRO" panose="020F0600000000000000" pitchFamily="50" charset="-128"/>
              </a:rPr>
              <a:t>:</a:t>
            </a:r>
            <a:r>
              <a:rPr lang="en-US" altLang="ja-JP" sz="1600" b="1" dirty="0">
                <a:solidFill>
                  <a:schemeClr val="tx1"/>
                </a:solidFill>
                <a:latin typeface="HG丸ｺﾞｼｯｸM-PRO" panose="020F0600000000000000" pitchFamily="50" charset="-128"/>
                <a:ea typeface="HG丸ｺﾞｼｯｸM-PRO" panose="020F0600000000000000" pitchFamily="50" charset="-128"/>
              </a:rPr>
              <a:t>3</a:t>
            </a:r>
            <a:r>
              <a:rPr lang="en-US" altLang="zh-TW" sz="1600" b="1" dirty="0">
                <a:solidFill>
                  <a:schemeClr val="tx1"/>
                </a:solidFill>
                <a:latin typeface="HG丸ｺﾞｼｯｸM-PRO" panose="020F0600000000000000" pitchFamily="50" charset="-128"/>
                <a:ea typeface="HG丸ｺﾞｼｯｸM-PRO" panose="020F0600000000000000" pitchFamily="50" charset="-128"/>
              </a:rPr>
              <a:t>0〜</a:t>
            </a:r>
            <a:r>
              <a:rPr lang="en-US" altLang="ja-JP" sz="1600" b="1" dirty="0">
                <a:solidFill>
                  <a:schemeClr val="tx1"/>
                </a:solidFill>
                <a:latin typeface="HG丸ｺﾞｼｯｸM-PRO" panose="020F0600000000000000" pitchFamily="50" charset="-128"/>
                <a:ea typeface="HG丸ｺﾞｼｯｸM-PRO" panose="020F0600000000000000" pitchFamily="50" charset="-128"/>
              </a:rPr>
              <a:t>19</a:t>
            </a:r>
            <a:r>
              <a:rPr lang="en-US" altLang="zh-TW" sz="1600" b="1" dirty="0">
                <a:solidFill>
                  <a:schemeClr val="tx1"/>
                </a:solidFill>
                <a:latin typeface="HG丸ｺﾞｼｯｸM-PRO" panose="020F0600000000000000" pitchFamily="50" charset="-128"/>
                <a:ea typeface="HG丸ｺﾞｼｯｸM-PRO" panose="020F0600000000000000" pitchFamily="50" charset="-128"/>
              </a:rPr>
              <a:t>:</a:t>
            </a:r>
            <a:r>
              <a:rPr lang="en-US" altLang="ja-JP" sz="1600" b="1" dirty="0">
                <a:solidFill>
                  <a:schemeClr val="tx1"/>
                </a:solidFill>
                <a:latin typeface="HG丸ｺﾞｼｯｸM-PRO" panose="020F0600000000000000" pitchFamily="50" charset="-128"/>
                <a:ea typeface="HG丸ｺﾞｼｯｸM-PRO" panose="020F0600000000000000" pitchFamily="50" charset="-128"/>
              </a:rPr>
              <a:t>30</a:t>
            </a:r>
          </a:p>
          <a:p>
            <a:pPr>
              <a:buFont typeface="Wingdings" panose="05000000000000000000" pitchFamily="2" charset="2"/>
              <a:buChar char="u"/>
            </a:pPr>
            <a:r>
              <a:rPr lang="ja-JP" altLang="en-US" sz="1600" b="1" dirty="0">
                <a:solidFill>
                  <a:schemeClr val="tx1"/>
                </a:solidFill>
                <a:latin typeface="HG丸ｺﾞｼｯｸM-PRO" panose="020F0600000000000000" pitchFamily="50" charset="-128"/>
                <a:ea typeface="HG丸ｺﾞｼｯｸM-PRO" panose="020F0600000000000000" pitchFamily="50" charset="-128"/>
              </a:rPr>
              <a:t>場所：</a:t>
            </a:r>
            <a:r>
              <a:rPr lang="en-US" altLang="ja-JP" sz="1600" b="1" dirty="0">
                <a:solidFill>
                  <a:schemeClr val="tx1"/>
                </a:solidFill>
                <a:latin typeface="HG丸ｺﾞｼｯｸM-PRO" panose="020F0600000000000000" pitchFamily="50" charset="-128"/>
                <a:ea typeface="HG丸ｺﾞｼｯｸM-PRO" panose="020F0600000000000000" pitchFamily="50" charset="-128"/>
              </a:rPr>
              <a:t>WEB</a:t>
            </a:r>
            <a:r>
              <a:rPr lang="ja-JP" altLang="en-US" sz="1600" b="1" dirty="0">
                <a:solidFill>
                  <a:schemeClr val="tx1"/>
                </a:solidFill>
                <a:latin typeface="HG丸ｺﾞｼｯｸM-PRO" panose="020F0600000000000000" pitchFamily="50" charset="-128"/>
                <a:ea typeface="HG丸ｺﾞｼｯｸM-PRO" panose="020F0600000000000000" pitchFamily="50" charset="-128"/>
              </a:rPr>
              <a:t>形式 </a:t>
            </a:r>
            <a:r>
              <a:rPr lang="en-US" altLang="ja-JP" sz="1600" b="1" dirty="0">
                <a:solidFill>
                  <a:schemeClr val="tx1"/>
                </a:solidFill>
                <a:latin typeface="HG丸ｺﾞｼｯｸM-PRO" panose="020F0600000000000000" pitchFamily="50" charset="-128"/>
                <a:ea typeface="HG丸ｺﾞｼｯｸM-PRO" panose="020F0600000000000000" pitchFamily="50" charset="-128"/>
              </a:rPr>
              <a:t>[Zoom]</a:t>
            </a:r>
          </a:p>
          <a:p>
            <a:pPr marL="0" indent="0">
              <a:buNone/>
            </a:pPr>
            <a:r>
              <a:rPr lang="en-US" altLang="ja-JP" sz="1600" dirty="0">
                <a:solidFill>
                  <a:schemeClr val="tx1"/>
                </a:solidFill>
                <a:latin typeface="HG丸ｺﾞｼｯｸM-PRO" panose="020F0600000000000000" pitchFamily="50" charset="-128"/>
                <a:ea typeface="HG丸ｺﾞｼｯｸM-PRO" panose="020F0600000000000000" pitchFamily="50" charset="-128"/>
              </a:rPr>
              <a:t>※</a:t>
            </a:r>
            <a:r>
              <a:rPr lang="ja-JP" altLang="en-US" sz="1600" dirty="0">
                <a:solidFill>
                  <a:schemeClr val="tx1"/>
                </a:solidFill>
                <a:latin typeface="HG丸ｺﾞｼｯｸM-PRO" panose="020F0600000000000000" pitchFamily="50" charset="-128"/>
                <a:ea typeface="HG丸ｺﾞｼｯｸM-PRO" panose="020F0600000000000000" pitchFamily="50" charset="-128"/>
              </a:rPr>
              <a:t>参加者される方は、次頁の</a:t>
            </a:r>
            <a:r>
              <a:rPr lang="en-US" altLang="ja-JP" sz="1600" dirty="0">
                <a:solidFill>
                  <a:schemeClr val="tx1"/>
                </a:solidFill>
                <a:latin typeface="HG丸ｺﾞｼｯｸM-PRO" panose="020F0600000000000000" pitchFamily="50" charset="-128"/>
                <a:ea typeface="HG丸ｺﾞｼｯｸM-PRO" panose="020F0600000000000000" pitchFamily="50" charset="-128"/>
              </a:rPr>
              <a:t>QR</a:t>
            </a:r>
            <a:r>
              <a:rPr lang="ja-JP" altLang="en-US" sz="1600" dirty="0">
                <a:solidFill>
                  <a:schemeClr val="tx1"/>
                </a:solidFill>
                <a:latin typeface="HG丸ｺﾞｼｯｸM-PRO" panose="020F0600000000000000" pitchFamily="50" charset="-128"/>
                <a:ea typeface="HG丸ｺﾞｼｯｸM-PRO" panose="020F0600000000000000" pitchFamily="50" charset="-128"/>
              </a:rPr>
              <a:t>コードまたは</a:t>
            </a:r>
            <a:r>
              <a:rPr lang="en-US" altLang="ja-JP" sz="1600" dirty="0">
                <a:solidFill>
                  <a:schemeClr val="tx1"/>
                </a:solidFill>
                <a:latin typeface="HG丸ｺﾞｼｯｸM-PRO" panose="020F0600000000000000" pitchFamily="50" charset="-128"/>
                <a:ea typeface="HG丸ｺﾞｼｯｸM-PRO" panose="020F0600000000000000" pitchFamily="50" charset="-128"/>
              </a:rPr>
              <a:t>URL</a:t>
            </a:r>
            <a:r>
              <a:rPr lang="ja-JP" altLang="en-US" sz="1600" dirty="0">
                <a:solidFill>
                  <a:schemeClr val="tx1"/>
                </a:solidFill>
                <a:latin typeface="HG丸ｺﾞｼｯｸM-PRO" panose="020F0600000000000000" pitchFamily="50" charset="-128"/>
                <a:ea typeface="HG丸ｺﾞｼｯｸM-PRO" panose="020F0600000000000000" pitchFamily="50" charset="-128"/>
              </a:rPr>
              <a:t>より、事前登録をお願いします。</a:t>
            </a:r>
            <a:endParaRPr kumimoji="1" lang="ja-JP" altLang="en-US" sz="1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角丸四角形 3"/>
          <p:cNvSpPr/>
          <p:nvPr/>
        </p:nvSpPr>
        <p:spPr>
          <a:xfrm>
            <a:off x="348321" y="3879850"/>
            <a:ext cx="6345087" cy="2558310"/>
          </a:xfrm>
          <a:prstGeom prst="round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HG丸ｺﾞｼｯｸM-PRO" panose="020F0600000000000000" pitchFamily="50" charset="-128"/>
                <a:ea typeface="HG丸ｺﾞｼｯｸM-PRO" panose="020F0600000000000000" pitchFamily="50" charset="-128"/>
              </a:rPr>
              <a:t>「スポーツファーマシストの役割</a:t>
            </a:r>
            <a:endParaRPr lang="en-US" altLang="ja-JP" sz="24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400" dirty="0">
                <a:solidFill>
                  <a:schemeClr val="tx1"/>
                </a:solidFill>
                <a:latin typeface="HG丸ｺﾞｼｯｸM-PRO" panose="020F0600000000000000" pitchFamily="50" charset="-128"/>
                <a:ea typeface="HG丸ｺﾞｼｯｸM-PRO" panose="020F0600000000000000" pitchFamily="50" charset="-128"/>
              </a:rPr>
              <a:t>～東京オリンピック</a:t>
            </a:r>
            <a:r>
              <a:rPr lang="en-US" altLang="ja-JP" sz="2400" dirty="0">
                <a:solidFill>
                  <a:schemeClr val="tx1"/>
                </a:solidFill>
                <a:latin typeface="HG丸ｺﾞｼｯｸM-PRO" panose="020F0600000000000000" pitchFamily="50" charset="-128"/>
                <a:ea typeface="HG丸ｺﾞｼｯｸM-PRO" panose="020F0600000000000000" pitchFamily="50" charset="-128"/>
              </a:rPr>
              <a:t>2020</a:t>
            </a:r>
            <a:r>
              <a:rPr lang="ja-JP" altLang="en-US" sz="2400" dirty="0">
                <a:solidFill>
                  <a:schemeClr val="tx1"/>
                </a:solidFill>
                <a:latin typeface="HG丸ｺﾞｼｯｸM-PRO" panose="020F0600000000000000" pitchFamily="50" charset="-128"/>
                <a:ea typeface="HG丸ｺﾞｼｯｸM-PRO" panose="020F0600000000000000" pitchFamily="50" charset="-128"/>
              </a:rPr>
              <a:t>の経験から～」</a:t>
            </a:r>
            <a:endParaRPr lang="en-US" altLang="ja-JP" sz="2400" dirty="0">
              <a:solidFill>
                <a:schemeClr val="tx1"/>
              </a:solidFill>
              <a:latin typeface="HG丸ｺﾞｼｯｸM-PRO" panose="020F0600000000000000" pitchFamily="50" charset="-128"/>
              <a:ea typeface="HG丸ｺﾞｼｯｸM-PRO" panose="020F0600000000000000" pitchFamily="50" charset="-128"/>
            </a:endParaRPr>
          </a:p>
          <a:p>
            <a:pPr algn="ctr"/>
            <a:endParaRPr kumimoji="1" lang="en-US" altLang="ja-JP" sz="16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2000" dirty="0">
                <a:solidFill>
                  <a:schemeClr val="tx1"/>
                </a:solidFill>
                <a:latin typeface="HG丸ｺﾞｼｯｸM-PRO" panose="020F0600000000000000" pitchFamily="50" charset="-128"/>
                <a:ea typeface="HG丸ｺﾞｼｯｸM-PRO" panose="020F0600000000000000" pitchFamily="50" charset="-128"/>
              </a:rPr>
              <a:t>福井大学医学部附属病院　薬剤部・薬剤主任</a:t>
            </a:r>
            <a:endParaRPr kumimoji="1" lang="en-US" altLang="ja-JP" sz="20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000" dirty="0">
                <a:solidFill>
                  <a:schemeClr val="tx1"/>
                </a:solidFill>
                <a:latin typeface="HG丸ｺﾞｼｯｸM-PRO" panose="020F0600000000000000" pitchFamily="50" charset="-128"/>
                <a:ea typeface="HG丸ｺﾞｼｯｸM-PRO" panose="020F0600000000000000" pitchFamily="50" charset="-128"/>
              </a:rPr>
              <a:t>　　　　　　　　　　　　</a:t>
            </a:r>
            <a:endParaRPr lang="en-US" altLang="ja-JP" sz="2000" dirty="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2000" dirty="0">
                <a:solidFill>
                  <a:schemeClr val="tx1"/>
                </a:solidFill>
                <a:latin typeface="HG丸ｺﾞｼｯｸM-PRO" panose="020F0600000000000000" pitchFamily="50" charset="-128"/>
                <a:ea typeface="HG丸ｺﾞｼｯｸM-PRO" panose="020F0600000000000000" pitchFamily="50" charset="-128"/>
              </a:rPr>
              <a:t>　　　　　　　　　　政田　一樹　先生</a:t>
            </a:r>
            <a:endParaRPr kumimoji="1" lang="ja-JP" altLang="en-US" sz="2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テキスト ボックス 4"/>
          <p:cNvSpPr txBox="1"/>
          <p:nvPr/>
        </p:nvSpPr>
        <p:spPr>
          <a:xfrm>
            <a:off x="807841" y="6731841"/>
            <a:ext cx="5391219" cy="307777"/>
          </a:xfrm>
          <a:prstGeom prst="rect">
            <a:avLst/>
          </a:prstGeom>
          <a:noFill/>
        </p:spPr>
        <p:txBody>
          <a:bodyPr wrap="none" rtlCol="0">
            <a:spAutoFit/>
          </a:bodyPr>
          <a:lstStyle/>
          <a:p>
            <a:r>
              <a:rPr lang="en-US" altLang="zh-TW" sz="1400" dirty="0">
                <a:latin typeface="HG丸ｺﾞｼｯｸM-PRO" panose="020F0600000000000000" pitchFamily="50" charset="-128"/>
                <a:ea typeface="HG丸ｺﾞｼｯｸM-PRO" panose="020F0600000000000000" pitchFamily="50" charset="-128"/>
              </a:rPr>
              <a:t>※</a:t>
            </a:r>
            <a:r>
              <a:rPr lang="zh-TW" altLang="en-US" sz="1400" dirty="0">
                <a:latin typeface="HG丸ｺﾞｼｯｸM-PRO" panose="020F0600000000000000" pitchFamily="50" charset="-128"/>
                <a:ea typeface="HG丸ｺﾞｼｯｸM-PRO" panose="020F0600000000000000" pitchFamily="50" charset="-128"/>
              </a:rPr>
              <a:t>日病薬病院薬学認定薬剤師制度（領域</a:t>
            </a:r>
            <a:r>
              <a:rPr lang="en-US" altLang="ja-JP" sz="1400">
                <a:latin typeface="HG丸ｺﾞｼｯｸM-PRO" panose="020F0600000000000000" pitchFamily="50" charset="-128"/>
                <a:ea typeface="HG丸ｺﾞｼｯｸM-PRO" panose="020F0600000000000000" pitchFamily="50" charset="-128"/>
              </a:rPr>
              <a:t>Ⅲ</a:t>
            </a:r>
            <a:r>
              <a:rPr lang="en-US" altLang="zh-TW" sz="1400">
                <a:latin typeface="HG丸ｺﾞｼｯｸM-PRO" panose="020F0600000000000000" pitchFamily="50" charset="-128"/>
                <a:ea typeface="HG丸ｺﾞｼｯｸM-PRO" panose="020F0600000000000000" pitchFamily="50" charset="-128"/>
              </a:rPr>
              <a:t>-</a:t>
            </a:r>
            <a:r>
              <a:rPr lang="en-US" altLang="ja-JP" sz="1400">
                <a:latin typeface="HG丸ｺﾞｼｯｸM-PRO" panose="020F0600000000000000" pitchFamily="50" charset="-128"/>
                <a:ea typeface="HG丸ｺﾞｼｯｸM-PRO" panose="020F0600000000000000" pitchFamily="50" charset="-128"/>
              </a:rPr>
              <a:t>2</a:t>
            </a:r>
            <a:r>
              <a:rPr lang="zh-TW" altLang="en-US" sz="1400">
                <a:latin typeface="HG丸ｺﾞｼｯｸM-PRO" panose="020F0600000000000000" pitchFamily="50" charset="-128"/>
                <a:ea typeface="HG丸ｺﾞｼｯｸM-PRO" panose="020F0600000000000000" pitchFamily="50" charset="-128"/>
              </a:rPr>
              <a:t>）</a:t>
            </a:r>
            <a:r>
              <a:rPr lang="en-US" altLang="ja-JP" sz="1400" dirty="0">
                <a:latin typeface="HG丸ｺﾞｼｯｸM-PRO" panose="020F0600000000000000" pitchFamily="50" charset="-128"/>
                <a:ea typeface="HG丸ｺﾞｼｯｸM-PRO" panose="020F0600000000000000" pitchFamily="50" charset="-128"/>
              </a:rPr>
              <a:t>0.5</a:t>
            </a:r>
            <a:r>
              <a:rPr lang="zh-TW" altLang="en-US" sz="1400" dirty="0">
                <a:latin typeface="HG丸ｺﾞｼｯｸM-PRO" panose="020F0600000000000000" pitchFamily="50" charset="-128"/>
                <a:ea typeface="HG丸ｺﾞｼｯｸM-PRO" panose="020F0600000000000000" pitchFamily="50" charset="-128"/>
              </a:rPr>
              <a:t>単位申請中 </a:t>
            </a:r>
            <a:endParaRPr lang="en-US" altLang="zh-TW" sz="1400" dirty="0">
              <a:latin typeface="HG丸ｺﾞｼｯｸM-PRO" panose="020F0600000000000000" pitchFamily="50" charset="-128"/>
              <a:ea typeface="HG丸ｺﾞｼｯｸM-PRO" panose="020F0600000000000000" pitchFamily="50" charset="-128"/>
            </a:endParaRPr>
          </a:p>
        </p:txBody>
      </p:sp>
      <p:sp>
        <p:nvSpPr>
          <p:cNvPr id="6" name="テキスト ボックス 5"/>
          <p:cNvSpPr txBox="1"/>
          <p:nvPr/>
        </p:nvSpPr>
        <p:spPr>
          <a:xfrm>
            <a:off x="1770444" y="9250261"/>
            <a:ext cx="3262432" cy="400110"/>
          </a:xfrm>
          <a:prstGeom prst="rect">
            <a:avLst/>
          </a:prstGeom>
          <a:noFill/>
          <a:ln w="28575">
            <a:solidFill>
              <a:schemeClr val="accent1"/>
            </a:solidFill>
          </a:ln>
        </p:spPr>
        <p:txBody>
          <a:bodyPr wrap="none" rtlCol="0">
            <a:spAutoFit/>
          </a:bodyPr>
          <a:lstStyle/>
          <a:p>
            <a:r>
              <a:rPr lang="ja-JP" altLang="en-US" sz="2000" dirty="0">
                <a:latin typeface="HG丸ｺﾞｼｯｸM-PRO" panose="020F0600000000000000" pitchFamily="50" charset="-128"/>
                <a:ea typeface="HG丸ｺﾞｼｯｸM-PRO" panose="020F0600000000000000" pitchFamily="50" charset="-128"/>
              </a:rPr>
              <a:t>主</a:t>
            </a:r>
            <a:r>
              <a:rPr lang="zh-TW" altLang="en-US" sz="2000" dirty="0">
                <a:latin typeface="HG丸ｺﾞｼｯｸM-PRO" panose="020F0600000000000000" pitchFamily="50" charset="-128"/>
                <a:ea typeface="HG丸ｺﾞｼｯｸM-PRO" panose="020F0600000000000000" pitchFamily="50" charset="-128"/>
              </a:rPr>
              <a:t>催</a:t>
            </a:r>
            <a:r>
              <a:rPr lang="ja-JP" altLang="en-US" sz="2000" dirty="0">
                <a:latin typeface="HG丸ｺﾞｼｯｸM-PRO" panose="020F0600000000000000" pitchFamily="50" charset="-128"/>
                <a:ea typeface="HG丸ｺﾞｼｯｸM-PRO" panose="020F0600000000000000" pitchFamily="50" charset="-128"/>
              </a:rPr>
              <a:t>：</a:t>
            </a:r>
            <a:r>
              <a:rPr lang="zh-TW" altLang="en-US" sz="2000" dirty="0">
                <a:latin typeface="HG丸ｺﾞｼｯｸM-PRO" panose="020F0600000000000000" pitchFamily="50" charset="-128"/>
                <a:ea typeface="HG丸ｺﾞｼｯｸM-PRO" panose="020F0600000000000000" pitchFamily="50" charset="-128"/>
              </a:rPr>
              <a:t>福井県病院薬剤師会</a:t>
            </a:r>
            <a:endParaRPr kumimoji="1" lang="ja-JP" altLang="en-US" sz="2000" dirty="0">
              <a:latin typeface="HG丸ｺﾞｼｯｸM-PRO" panose="020F0600000000000000" pitchFamily="50" charset="-128"/>
              <a:ea typeface="HG丸ｺﾞｼｯｸM-PRO" panose="020F0600000000000000" pitchFamily="50" charset="-128"/>
            </a:endParaRPr>
          </a:p>
        </p:txBody>
      </p:sp>
      <p:sp>
        <p:nvSpPr>
          <p:cNvPr id="7" name="テキスト ボックス 6"/>
          <p:cNvSpPr txBox="1"/>
          <p:nvPr/>
        </p:nvSpPr>
        <p:spPr>
          <a:xfrm>
            <a:off x="665524" y="7284531"/>
            <a:ext cx="5542804" cy="2092881"/>
          </a:xfrm>
          <a:prstGeom prst="rect">
            <a:avLst/>
          </a:prstGeom>
          <a:noFill/>
        </p:spPr>
        <p:txBody>
          <a:bodyPr wrap="square" rtlCol="0">
            <a:spAutoFit/>
          </a:bodyPr>
          <a:lstStyle/>
          <a:p>
            <a:pPr marL="285750" indent="-285750">
              <a:buFont typeface="Wingdings" panose="05000000000000000000" pitchFamily="2" charset="2"/>
              <a:buChar char="Ø"/>
            </a:pPr>
            <a:r>
              <a:rPr lang="ja-JP" altLang="en-US" sz="1600" dirty="0">
                <a:solidFill>
                  <a:srgbClr val="FF0000"/>
                </a:solidFill>
                <a:latin typeface="HG丸ｺﾞｼｯｸM-PRO" panose="020F0600000000000000" pitchFamily="50" charset="-128"/>
                <a:ea typeface="HG丸ｺﾞｼｯｸM-PRO" panose="020F0600000000000000" pitchFamily="50" charset="-128"/>
              </a:rPr>
              <a:t>単位認定には</a:t>
            </a:r>
            <a:r>
              <a:rPr lang="en-US" altLang="ja-JP" sz="1600" dirty="0">
                <a:solidFill>
                  <a:srgbClr val="FF0000"/>
                </a:solidFill>
                <a:latin typeface="HG丸ｺﾞｼｯｸM-PRO" panose="020F0600000000000000" pitchFamily="50" charset="-128"/>
                <a:ea typeface="HG丸ｺﾞｼｯｸM-PRO" panose="020F0600000000000000" pitchFamily="50" charset="-128"/>
              </a:rPr>
              <a:t>45</a:t>
            </a:r>
            <a:r>
              <a:rPr lang="ja-JP" altLang="en-US" sz="1600" dirty="0">
                <a:solidFill>
                  <a:srgbClr val="FF0000"/>
                </a:solidFill>
                <a:latin typeface="HG丸ｺﾞｼｯｸM-PRO" panose="020F0600000000000000" pitchFamily="50" charset="-128"/>
                <a:ea typeface="HG丸ｺﾞｼｯｸM-PRO" panose="020F0600000000000000" pitchFamily="50" charset="-128"/>
              </a:rPr>
              <a:t>分以上の参加が必要となります。（</a:t>
            </a:r>
            <a:r>
              <a:rPr lang="en-US" altLang="ja-JP" sz="1600" dirty="0">
                <a:solidFill>
                  <a:srgbClr val="FF0000"/>
                </a:solidFill>
                <a:latin typeface="HG丸ｺﾞｼｯｸM-PRO" panose="020F0600000000000000" pitchFamily="50" charset="-128"/>
                <a:ea typeface="HG丸ｺﾞｼｯｸM-PRO" panose="020F0600000000000000" pitchFamily="50" charset="-128"/>
              </a:rPr>
              <a:t>Zoom</a:t>
            </a:r>
            <a:r>
              <a:rPr lang="ja-JP" altLang="en-US" sz="1600" dirty="0">
                <a:solidFill>
                  <a:srgbClr val="FF0000"/>
                </a:solidFill>
                <a:latin typeface="HG丸ｺﾞｼｯｸM-PRO" panose="020F0600000000000000" pitchFamily="50" charset="-128"/>
                <a:ea typeface="HG丸ｺﾞｼｯｸM-PRO" panose="020F0600000000000000" pitchFamily="50" charset="-128"/>
              </a:rPr>
              <a:t>ログにて確認）　</a:t>
            </a:r>
            <a:endParaRPr lang="en-US" altLang="ja-JP" sz="16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1600" dirty="0">
              <a:solidFill>
                <a:srgbClr val="FF0000"/>
              </a:solidFill>
              <a:latin typeface="HG丸ｺﾞｼｯｸM-PRO" panose="020F0600000000000000" pitchFamily="50" charset="-128"/>
              <a:ea typeface="HG丸ｺﾞｼｯｸM-PRO" panose="020F0600000000000000" pitchFamily="50" charset="-128"/>
            </a:endParaRPr>
          </a:p>
          <a:p>
            <a:pPr marL="285750" indent="-285750">
              <a:buFont typeface="Wingdings" panose="05000000000000000000" pitchFamily="2" charset="2"/>
              <a:buChar char="Ø"/>
            </a:pPr>
            <a:r>
              <a:rPr lang="ja-JP" altLang="en-US" sz="1600" dirty="0">
                <a:solidFill>
                  <a:srgbClr val="FF0000"/>
                </a:solidFill>
                <a:latin typeface="HG丸ｺﾞｼｯｸM-PRO" panose="020F0600000000000000" pitchFamily="50" charset="-128"/>
                <a:ea typeface="HG丸ｺﾞｼｯｸM-PRO" panose="020F0600000000000000" pitchFamily="50" charset="-128"/>
              </a:rPr>
              <a:t>単位認定には、上記に加え講演会終了後に行う 確認テストの受講が必須となります。</a:t>
            </a:r>
            <a:endParaRPr lang="en-US" altLang="ja-JP" sz="16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1600" dirty="0">
              <a:solidFill>
                <a:srgbClr val="FF0000"/>
              </a:solidFill>
              <a:latin typeface="HG丸ｺﾞｼｯｸM-PRO" panose="020F0600000000000000" pitchFamily="50" charset="-128"/>
              <a:ea typeface="HG丸ｺﾞｼｯｸM-PRO" panose="020F0600000000000000" pitchFamily="50" charset="-128"/>
            </a:endParaRPr>
          </a:p>
          <a:p>
            <a:pPr marL="285750" indent="-285750">
              <a:buFont typeface="Wingdings" panose="05000000000000000000" pitchFamily="2" charset="2"/>
              <a:buChar char="Ø"/>
            </a:pPr>
            <a:r>
              <a:rPr lang="ja-JP" altLang="en-US" sz="1600" dirty="0">
                <a:solidFill>
                  <a:srgbClr val="FF0000"/>
                </a:solidFill>
                <a:latin typeface="HG丸ｺﾞｼｯｸM-PRO" panose="020F0600000000000000" pitchFamily="50" charset="-128"/>
                <a:ea typeface="HG丸ｺﾞｼｯｸM-PRO" panose="020F0600000000000000" pitchFamily="50" charset="-128"/>
              </a:rPr>
              <a:t>単位シールにつきましては後日の配布となります。</a:t>
            </a:r>
            <a:endParaRPr lang="en-US" altLang="ja-JP" sz="16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900"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900"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87459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テキスト ボックス 3"/>
          <p:cNvSpPr txBox="1">
            <a:spLocks noChangeArrowheads="1"/>
          </p:cNvSpPr>
          <p:nvPr/>
        </p:nvSpPr>
        <p:spPr bwMode="auto">
          <a:xfrm>
            <a:off x="124693" y="1269439"/>
            <a:ext cx="6594905" cy="1495794"/>
          </a:xfrm>
          <a:prstGeom prst="rect">
            <a:avLst/>
          </a:prstGeom>
          <a:noFill/>
          <a:ln w="19050">
            <a:solidFill>
              <a:srgbClr val="0070C0"/>
            </a:solidFill>
            <a:prstDash val="dash"/>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Arial Black" panose="020B0A04020102020204" pitchFamily="34" charset="0"/>
                <a:ea typeface="ＭＳ Ｐゴシック" panose="020B0600070205080204" pitchFamily="50" charset="-128"/>
              </a:defRPr>
            </a:lvl1pPr>
            <a:lvl2pPr marL="742950" indent="-285750">
              <a:defRPr kumimoji="1">
                <a:solidFill>
                  <a:schemeClr val="tx1"/>
                </a:solidFill>
                <a:latin typeface="Arial Black" panose="020B0A04020102020204" pitchFamily="34" charset="0"/>
                <a:ea typeface="ＭＳ Ｐゴシック" panose="020B0600070205080204" pitchFamily="50" charset="-128"/>
              </a:defRPr>
            </a:lvl2pPr>
            <a:lvl3pPr marL="1143000" indent="-228600">
              <a:defRPr kumimoji="1">
                <a:solidFill>
                  <a:schemeClr val="tx1"/>
                </a:solidFill>
                <a:latin typeface="Arial Black" panose="020B0A04020102020204" pitchFamily="34" charset="0"/>
                <a:ea typeface="ＭＳ Ｐゴシック" panose="020B0600070205080204" pitchFamily="50" charset="-128"/>
              </a:defRPr>
            </a:lvl3pPr>
            <a:lvl4pPr marL="1600200" indent="-228600">
              <a:defRPr kumimoji="1">
                <a:solidFill>
                  <a:schemeClr val="tx1"/>
                </a:solidFill>
                <a:latin typeface="Arial Black" panose="020B0A04020102020204" pitchFamily="34" charset="0"/>
                <a:ea typeface="ＭＳ Ｐゴシック" panose="020B0600070205080204" pitchFamily="50" charset="-128"/>
              </a:defRPr>
            </a:lvl4pPr>
            <a:lvl5pPr marL="2057400" indent="-228600">
              <a:defRPr kumimoji="1">
                <a:solidFill>
                  <a:schemeClr val="tx1"/>
                </a:solidFill>
                <a:latin typeface="Arial Black" panose="020B0A040201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9pPr>
          </a:lstStyle>
          <a:p>
            <a:pPr marL="285750" indent="-285750">
              <a:lnSpc>
                <a:spcPct val="95000"/>
              </a:lnSpc>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本会はＺＯＯＭによるＷＥＢ開催となっており、以下の </a:t>
            </a:r>
            <a:r>
              <a:rPr lang="en-US" altLang="ja-JP" sz="1600" dirty="0">
                <a:latin typeface="Meiryo UI" panose="020B0604030504040204" pitchFamily="50" charset="-128"/>
                <a:ea typeface="Meiryo UI" panose="020B0604030504040204" pitchFamily="50" charset="-128"/>
              </a:rPr>
              <a:t>URL </a:t>
            </a:r>
            <a:r>
              <a:rPr lang="ja-JP" altLang="en-US" sz="1600" dirty="0">
                <a:latin typeface="Meiryo UI" panose="020B0604030504040204" pitchFamily="50" charset="-128"/>
                <a:ea typeface="Meiryo UI" panose="020B0604030504040204" pitchFamily="50" charset="-128"/>
              </a:rPr>
              <a:t>もしくは </a:t>
            </a:r>
            <a:r>
              <a:rPr lang="en-US" altLang="ja-JP" sz="1600" dirty="0">
                <a:latin typeface="Meiryo UI" panose="020B0604030504040204" pitchFamily="50" charset="-128"/>
                <a:ea typeface="Meiryo UI" panose="020B0604030504040204" pitchFamily="50" charset="-128"/>
              </a:rPr>
              <a:t>QR </a:t>
            </a:r>
            <a:r>
              <a:rPr lang="ja-JP" altLang="en-US" sz="1600" dirty="0">
                <a:latin typeface="Meiryo UI" panose="020B0604030504040204" pitchFamily="50" charset="-128"/>
                <a:ea typeface="Meiryo UI" panose="020B0604030504040204" pitchFamily="50" charset="-128"/>
              </a:rPr>
              <a:t>コードよりアクセスし、事前登録をお願いします。（単位申請に関わりますので、正確に入力してください）</a:t>
            </a:r>
            <a:endParaRPr lang="en-US" altLang="ja-JP" sz="1600" dirty="0">
              <a:latin typeface="Meiryo UI" panose="020B0604030504040204" pitchFamily="50" charset="-128"/>
              <a:ea typeface="Meiryo UI" panose="020B0604030504040204" pitchFamily="50" charset="-128"/>
            </a:endParaRPr>
          </a:p>
          <a:p>
            <a:pPr>
              <a:lnSpc>
                <a:spcPct val="95000"/>
              </a:lnSpc>
            </a:pPr>
            <a:endParaRPr lang="ja-JP" altLang="en-US" sz="1600" dirty="0">
              <a:latin typeface="Meiryo UI" panose="020B0604030504040204" pitchFamily="50" charset="-128"/>
              <a:ea typeface="Meiryo UI" panose="020B0604030504040204" pitchFamily="50" charset="-128"/>
            </a:endParaRPr>
          </a:p>
          <a:p>
            <a:pPr marL="285750" indent="-285750">
              <a:lnSpc>
                <a:spcPct val="95000"/>
              </a:lnSpc>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rPr>
              <a:t>研修中または研修会終了後、上記の受講確認を行いますので、参加者 </a:t>
            </a:r>
            <a:r>
              <a:rPr lang="en-US" altLang="ja-JP" sz="1600" dirty="0">
                <a:latin typeface="Meiryo UI" panose="020B0604030504040204" pitchFamily="50" charset="-128"/>
                <a:ea typeface="Meiryo UI" panose="020B0604030504040204" pitchFamily="50" charset="-128"/>
              </a:rPr>
              <a:t>1 </a:t>
            </a:r>
            <a:r>
              <a:rPr lang="ja-JP" altLang="en-US" sz="1600" dirty="0">
                <a:latin typeface="Meiryo UI" panose="020B0604030504040204" pitchFamily="50" charset="-128"/>
                <a:ea typeface="Meiryo UI" panose="020B0604030504040204" pitchFamily="50" charset="-128"/>
              </a:rPr>
              <a:t>名に付き１台の端末での視聴をお願いします。</a:t>
            </a:r>
          </a:p>
        </p:txBody>
      </p:sp>
      <p:sp>
        <p:nvSpPr>
          <p:cNvPr id="9" name="テキスト ボックス 10"/>
          <p:cNvSpPr txBox="1">
            <a:spLocks noChangeArrowheads="1"/>
          </p:cNvSpPr>
          <p:nvPr/>
        </p:nvSpPr>
        <p:spPr bwMode="auto">
          <a:xfrm>
            <a:off x="171631" y="5941583"/>
            <a:ext cx="6547968" cy="260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Black" panose="020B0A04020102020204" pitchFamily="34" charset="0"/>
                <a:ea typeface="ＭＳ Ｐゴシック" panose="020B0600070205080204" pitchFamily="50" charset="-128"/>
              </a:defRPr>
            </a:lvl1pPr>
            <a:lvl2pPr marL="742950" indent="-285750">
              <a:defRPr kumimoji="1">
                <a:solidFill>
                  <a:schemeClr val="tx1"/>
                </a:solidFill>
                <a:latin typeface="Arial Black" panose="020B0A04020102020204" pitchFamily="34" charset="0"/>
                <a:ea typeface="ＭＳ Ｐゴシック" panose="020B0600070205080204" pitchFamily="50" charset="-128"/>
              </a:defRPr>
            </a:lvl2pPr>
            <a:lvl3pPr marL="1143000" indent="-228600">
              <a:defRPr kumimoji="1">
                <a:solidFill>
                  <a:schemeClr val="tx1"/>
                </a:solidFill>
                <a:latin typeface="Arial Black" panose="020B0A04020102020204" pitchFamily="34" charset="0"/>
                <a:ea typeface="ＭＳ Ｐゴシック" panose="020B0600070205080204" pitchFamily="50" charset="-128"/>
              </a:defRPr>
            </a:lvl3pPr>
            <a:lvl4pPr marL="1600200" indent="-228600">
              <a:defRPr kumimoji="1">
                <a:solidFill>
                  <a:schemeClr val="tx1"/>
                </a:solidFill>
                <a:latin typeface="Arial Black" panose="020B0A04020102020204" pitchFamily="34" charset="0"/>
                <a:ea typeface="ＭＳ Ｐゴシック" panose="020B0600070205080204" pitchFamily="50" charset="-128"/>
              </a:defRPr>
            </a:lvl4pPr>
            <a:lvl5pPr marL="2057400" indent="-228600">
              <a:defRPr kumimoji="1">
                <a:solidFill>
                  <a:schemeClr val="tx1"/>
                </a:solidFill>
                <a:latin typeface="Arial Black" panose="020B0A040201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9pPr>
          </a:lstStyle>
          <a:p>
            <a:pPr>
              <a:lnSpc>
                <a:spcPct val="95000"/>
              </a:lnSpc>
            </a:pPr>
            <a:r>
              <a:rPr lang="ja-JP" altLang="en-US" sz="1600" b="1" dirty="0">
                <a:latin typeface="Meiryo UI" panose="020B0604030504040204" pitchFamily="50" charset="-128"/>
                <a:ea typeface="Meiryo UI" panose="020B0604030504040204" pitchFamily="50" charset="-128"/>
              </a:rPr>
              <a:t>氏名、メールアドレス、所属、日本病院薬剤師会会員番号、研修シールの　希望の有無</a:t>
            </a:r>
            <a:r>
              <a:rPr lang="ja-JP" altLang="en-US" sz="1600" dirty="0">
                <a:latin typeface="Meiryo UI" panose="020B0604030504040204" pitchFamily="50" charset="-128"/>
                <a:ea typeface="Meiryo UI" panose="020B0604030504040204" pitchFamily="50" charset="-128"/>
              </a:rPr>
              <a:t>を登録していただくと視聴用の</a:t>
            </a:r>
            <a:r>
              <a:rPr lang="en-US" altLang="ja-JP" sz="1600" dirty="0">
                <a:latin typeface="Meiryo UI" panose="020B0604030504040204" pitchFamily="50" charset="-128"/>
                <a:ea typeface="Meiryo UI" panose="020B0604030504040204" pitchFamily="50" charset="-128"/>
              </a:rPr>
              <a:t>URL</a:t>
            </a:r>
            <a:r>
              <a:rPr lang="ja-JP" altLang="en-US" sz="1600" dirty="0">
                <a:latin typeface="Meiryo UI" panose="020B0604030504040204" pitchFamily="50" charset="-128"/>
                <a:ea typeface="Meiryo UI" panose="020B0604030504040204" pitchFamily="50" charset="-128"/>
              </a:rPr>
              <a:t>が記載されたメールが届きます。</a:t>
            </a:r>
            <a:endParaRPr lang="en-US" altLang="ja-JP" sz="1600" dirty="0">
              <a:latin typeface="Meiryo UI" panose="020B0604030504040204" pitchFamily="50" charset="-128"/>
              <a:ea typeface="Meiryo UI" panose="020B0604030504040204" pitchFamily="50" charset="-128"/>
            </a:endParaRPr>
          </a:p>
          <a:p>
            <a:pPr>
              <a:lnSpc>
                <a:spcPct val="95000"/>
              </a:lnSpc>
            </a:pPr>
            <a:r>
              <a:rPr lang="ja-JP" altLang="en-US" sz="1600" dirty="0">
                <a:latin typeface="Meiryo UI" panose="020B0604030504040204" pitchFamily="50" charset="-128"/>
                <a:ea typeface="Meiryo UI" panose="020B0604030504040204" pitchFamily="50" charset="-128"/>
              </a:rPr>
              <a:t>登録後、メールが届かない場合、下記の可能性があります。</a:t>
            </a:r>
            <a:endParaRPr lang="en-US" altLang="ja-JP" sz="1600" dirty="0">
              <a:latin typeface="Meiryo UI" panose="020B0604030504040204" pitchFamily="50" charset="-128"/>
              <a:ea typeface="Meiryo UI" panose="020B0604030504040204" pitchFamily="50" charset="-128"/>
            </a:endParaRPr>
          </a:p>
          <a:p>
            <a:pPr marL="85725">
              <a:lnSpc>
                <a:spcPct val="95000"/>
              </a:lnSpc>
            </a:pPr>
            <a:endParaRPr lang="en-US" altLang="ja-JP" sz="1600" dirty="0">
              <a:latin typeface="Meiryo UI" panose="020B0604030504040204" pitchFamily="50" charset="-128"/>
              <a:ea typeface="Meiryo UI" panose="020B0604030504040204" pitchFamily="50" charset="-128"/>
            </a:endParaRPr>
          </a:p>
          <a:p>
            <a:pPr indent="85725">
              <a:lnSpc>
                <a:spcPct val="95000"/>
              </a:lnSpc>
            </a:pPr>
            <a:r>
              <a:rPr lang="ja-JP" altLang="en-US" sz="1600" dirty="0">
                <a:latin typeface="Meiryo UI" panose="020B0604030504040204" pitchFamily="50" charset="-128"/>
                <a:ea typeface="Meiryo UI" panose="020B0604030504040204" pitchFamily="50" charset="-128"/>
              </a:rPr>
              <a:t>・</a:t>
            </a:r>
            <a:r>
              <a:rPr lang="ja-JP" altLang="en-US" sz="1600" u="sng" dirty="0">
                <a:latin typeface="Meiryo UI" panose="020B0604030504040204" pitchFamily="50" charset="-128"/>
                <a:ea typeface="Meiryo UI" panose="020B0604030504040204" pitchFamily="50" charset="-128"/>
              </a:rPr>
              <a:t>登録したアドレスが間違っている</a:t>
            </a:r>
            <a:endParaRPr lang="en-US" altLang="ja-JP" sz="1600" u="sng" dirty="0">
              <a:latin typeface="Meiryo UI" panose="020B0604030504040204" pitchFamily="50" charset="-128"/>
              <a:ea typeface="Meiryo UI" panose="020B0604030504040204" pitchFamily="50" charset="-128"/>
            </a:endParaRPr>
          </a:p>
          <a:p>
            <a:pPr marL="85725">
              <a:lnSpc>
                <a:spcPct val="95000"/>
              </a:lnSpc>
            </a:pPr>
            <a:r>
              <a:rPr lang="ja-JP" altLang="en-US" sz="1600" dirty="0">
                <a:latin typeface="Meiryo UI" panose="020B0604030504040204" pitchFamily="50" charset="-128"/>
                <a:ea typeface="Meiryo UI" panose="020B0604030504040204" pitchFamily="50" charset="-128"/>
              </a:rPr>
              <a:t>　もう一度、メールアドレスを確認の上、登録しなおして下さい。</a:t>
            </a:r>
            <a:endParaRPr lang="en-US" altLang="ja-JP" sz="1600" dirty="0">
              <a:latin typeface="Meiryo UI" panose="020B0604030504040204" pitchFamily="50" charset="-128"/>
              <a:ea typeface="Meiryo UI" panose="020B0604030504040204" pitchFamily="50" charset="-128"/>
            </a:endParaRPr>
          </a:p>
          <a:p>
            <a:pPr marL="85725">
              <a:lnSpc>
                <a:spcPct val="95000"/>
              </a:lnSpc>
            </a:pPr>
            <a:endParaRPr lang="en-US" altLang="ja-JP" sz="1600" dirty="0">
              <a:latin typeface="Meiryo UI" panose="020B0604030504040204" pitchFamily="50" charset="-128"/>
              <a:ea typeface="Meiryo UI" panose="020B0604030504040204" pitchFamily="50" charset="-128"/>
            </a:endParaRPr>
          </a:p>
          <a:p>
            <a:pPr>
              <a:lnSpc>
                <a:spcPct val="95000"/>
              </a:lnSpc>
            </a:pPr>
            <a:r>
              <a:rPr lang="ja-JP" altLang="en-US" sz="1600" dirty="0">
                <a:latin typeface="Meiryo UI" panose="020B0604030504040204" pitchFamily="50" charset="-128"/>
                <a:ea typeface="Meiryo UI" panose="020B0604030504040204" pitchFamily="50" charset="-128"/>
              </a:rPr>
              <a:t> ・</a:t>
            </a:r>
            <a:r>
              <a:rPr lang="ja-JP" altLang="en-US" sz="1600" u="sng" dirty="0">
                <a:latin typeface="Meiryo UI" panose="020B0604030504040204" pitchFamily="50" charset="-128"/>
                <a:ea typeface="Meiryo UI" panose="020B0604030504040204" pitchFamily="50" charset="-128"/>
              </a:rPr>
              <a:t>メールが迷惑メールとして扱われてしまった</a:t>
            </a:r>
            <a:endParaRPr lang="en-US" altLang="ja-JP" sz="1600" u="sng" dirty="0">
              <a:latin typeface="Meiryo UI" panose="020B0604030504040204" pitchFamily="50" charset="-128"/>
              <a:ea typeface="Meiryo UI" panose="020B0604030504040204" pitchFamily="50" charset="-128"/>
            </a:endParaRPr>
          </a:p>
          <a:p>
            <a:pPr>
              <a:lnSpc>
                <a:spcPct val="95000"/>
              </a:lnSpc>
            </a:pPr>
            <a:r>
              <a:rPr lang="ja-JP" altLang="en-US" sz="1600" dirty="0">
                <a:latin typeface="Meiryo UI" panose="020B0604030504040204" pitchFamily="50" charset="-128"/>
                <a:ea typeface="Meiryo UI" panose="020B0604030504040204" pitchFamily="50" charset="-128"/>
              </a:rPr>
              <a:t>　 お手数ですが 「＠</a:t>
            </a:r>
            <a:r>
              <a:rPr lang="en-US" altLang="ja-JP" sz="1600" dirty="0">
                <a:latin typeface="Meiryo UI" panose="020B0604030504040204" pitchFamily="50" charset="-128"/>
                <a:ea typeface="Meiryo UI" panose="020B0604030504040204" pitchFamily="50" charset="-128"/>
              </a:rPr>
              <a:t>zoom.us</a:t>
            </a:r>
            <a:r>
              <a:rPr lang="ja-JP" altLang="en-US" sz="1600" dirty="0">
                <a:latin typeface="Meiryo UI" panose="020B0604030504040204" pitchFamily="50" charset="-128"/>
                <a:ea typeface="Meiryo UI" panose="020B0604030504040204" pitchFamily="50" charset="-128"/>
              </a:rPr>
              <a:t>」 の受信許可設定をお願いします。</a:t>
            </a:r>
            <a:endParaRPr lang="en-US" altLang="ja-JP" sz="1600" dirty="0">
              <a:latin typeface="Meiryo UI" panose="020B0604030504040204" pitchFamily="50" charset="-128"/>
              <a:ea typeface="Meiryo UI" panose="020B0604030504040204" pitchFamily="50" charset="-128"/>
            </a:endParaRPr>
          </a:p>
          <a:p>
            <a:pPr>
              <a:lnSpc>
                <a:spcPct val="95000"/>
              </a:lnSpc>
            </a:pP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nSpc>
                <a:spcPct val="95000"/>
              </a:lnSpc>
            </a:pPr>
            <a:r>
              <a:rPr lang="ja-JP" altLang="en-US" sz="1600" dirty="0">
                <a:latin typeface="メイリオ" panose="020B0604030504040204" pitchFamily="50" charset="-128"/>
                <a:ea typeface="メイリオ" panose="020B0604030504040204" pitchFamily="50" charset="-128"/>
              </a:rPr>
              <a:t>＊ご登録情報はこの研修会以外に利用しません。</a:t>
            </a:r>
            <a:endParaRPr lang="ja-JP" altLang="en-US" sz="1200" dirty="0">
              <a:latin typeface="メイリオ" panose="020B0604030504040204" pitchFamily="50" charset="-128"/>
              <a:ea typeface="メイリオ" panose="020B0604030504040204" pitchFamily="50" charset="-128"/>
            </a:endParaRPr>
          </a:p>
        </p:txBody>
      </p:sp>
      <p:sp>
        <p:nvSpPr>
          <p:cNvPr id="11" name="テキスト ボックス 16"/>
          <p:cNvSpPr txBox="1">
            <a:spLocks noChangeArrowheads="1"/>
          </p:cNvSpPr>
          <p:nvPr/>
        </p:nvSpPr>
        <p:spPr bwMode="auto">
          <a:xfrm>
            <a:off x="171630" y="8781215"/>
            <a:ext cx="6373813"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Black" panose="020B0A04020102020204" pitchFamily="34" charset="0"/>
                <a:ea typeface="ＭＳ Ｐゴシック" panose="020B0600070205080204" pitchFamily="50" charset="-128"/>
              </a:defRPr>
            </a:lvl1pPr>
            <a:lvl2pPr marL="742950" indent="-285750">
              <a:defRPr kumimoji="1">
                <a:solidFill>
                  <a:schemeClr val="tx1"/>
                </a:solidFill>
                <a:latin typeface="Arial Black" panose="020B0A04020102020204" pitchFamily="34" charset="0"/>
                <a:ea typeface="ＭＳ Ｐゴシック" panose="020B0600070205080204" pitchFamily="50" charset="-128"/>
              </a:defRPr>
            </a:lvl2pPr>
            <a:lvl3pPr marL="1143000" indent="-228600">
              <a:defRPr kumimoji="1">
                <a:solidFill>
                  <a:schemeClr val="tx1"/>
                </a:solidFill>
                <a:latin typeface="Arial Black" panose="020B0A04020102020204" pitchFamily="34" charset="0"/>
                <a:ea typeface="ＭＳ Ｐゴシック" panose="020B0600070205080204" pitchFamily="50" charset="-128"/>
              </a:defRPr>
            </a:lvl3pPr>
            <a:lvl4pPr marL="1600200" indent="-228600">
              <a:defRPr kumimoji="1">
                <a:solidFill>
                  <a:schemeClr val="tx1"/>
                </a:solidFill>
                <a:latin typeface="Arial Black" panose="020B0A04020102020204" pitchFamily="34" charset="0"/>
                <a:ea typeface="ＭＳ Ｐゴシック" panose="020B0600070205080204" pitchFamily="50" charset="-128"/>
              </a:defRPr>
            </a:lvl4pPr>
            <a:lvl5pPr marL="2057400" indent="-228600">
              <a:defRPr kumimoji="1">
                <a:solidFill>
                  <a:schemeClr val="tx1"/>
                </a:solidFill>
                <a:latin typeface="Arial Black" panose="020B0A040201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Black" panose="020B0A04020102020204" pitchFamily="34" charset="0"/>
                <a:ea typeface="ＭＳ Ｐゴシック" panose="020B0600070205080204" pitchFamily="50" charset="-128"/>
              </a:defRPr>
            </a:lvl9pPr>
          </a:lstStyle>
          <a:p>
            <a:r>
              <a:rPr lang="ja-JP" altLang="ja-JP" sz="1600" b="1" dirty="0"/>
              <a:t>登録等、不明な点がございましたら研修会事務局またはファイネス営業担当者までお問い合わせください。</a:t>
            </a:r>
            <a:endParaRPr lang="ja-JP" altLang="ja-JP" sz="1600" dirty="0"/>
          </a:p>
          <a:p>
            <a:r>
              <a:rPr lang="ja-JP" altLang="ja-JP" sz="1600" b="1" dirty="0"/>
              <a:t>研修会事務局　（担当：ファイネス 村瀬）　☎</a:t>
            </a:r>
            <a:r>
              <a:rPr lang="en-US" altLang="ja-JP" sz="1600" b="1" dirty="0"/>
              <a:t> 080-6368-8534</a:t>
            </a:r>
            <a:endParaRPr lang="ja-JP" altLang="ja-JP" sz="1600" dirty="0"/>
          </a:p>
          <a:p>
            <a:r>
              <a:rPr lang="ja-JP" altLang="en-US" sz="1600" b="1" dirty="0"/>
              <a:t>　　　　　　　　　　　　　　　　　　　　　　　　　　</a:t>
            </a:r>
            <a:r>
              <a:rPr lang="ja-JP" altLang="ja-JP" sz="1600" b="1" dirty="0"/>
              <a:t>✉</a:t>
            </a:r>
            <a:r>
              <a:rPr lang="en-US" altLang="ja-JP" sz="1600" b="1" dirty="0"/>
              <a:t> seminar@finese.co.jp</a:t>
            </a:r>
            <a:endParaRPr lang="ja-JP" altLang="ja-JP" sz="1600" dirty="0"/>
          </a:p>
        </p:txBody>
      </p:sp>
      <p:sp>
        <p:nvSpPr>
          <p:cNvPr id="4" name="テキスト ボックス 3"/>
          <p:cNvSpPr txBox="1"/>
          <p:nvPr/>
        </p:nvSpPr>
        <p:spPr>
          <a:xfrm>
            <a:off x="146255" y="347514"/>
            <a:ext cx="6555000" cy="769441"/>
          </a:xfrm>
          <a:prstGeom prst="rect">
            <a:avLst/>
          </a:prstGeom>
          <a:noFill/>
        </p:spPr>
        <p:txBody>
          <a:bodyPr wrap="none" rtlCol="0">
            <a:spAutoFit/>
          </a:bodyPr>
          <a:lstStyle/>
          <a:p>
            <a:r>
              <a:rPr lang="ja-JP" altLang="en-US" sz="1600" dirty="0">
                <a:latin typeface="HG丸ｺﾞｼｯｸM-PRO" panose="020F0600000000000000" pitchFamily="50" charset="-128"/>
                <a:ea typeface="HG丸ｺﾞｼｯｸM-PRO" panose="020F0600000000000000" pitchFamily="50" charset="-128"/>
              </a:rPr>
              <a:t>令和</a:t>
            </a:r>
            <a:r>
              <a:rPr lang="en-US" altLang="ja-JP" sz="1600" dirty="0">
                <a:latin typeface="HG丸ｺﾞｼｯｸM-PRO" panose="020F0600000000000000" pitchFamily="50" charset="-128"/>
                <a:ea typeface="HG丸ｺﾞｼｯｸM-PRO" panose="020F0600000000000000" pitchFamily="50" charset="-128"/>
              </a:rPr>
              <a:t>3</a:t>
            </a:r>
            <a:r>
              <a:rPr lang="ja-JP" altLang="en-US" sz="1600" dirty="0">
                <a:latin typeface="HG丸ｺﾞｼｯｸM-PRO" panose="020F0600000000000000" pitchFamily="50" charset="-128"/>
                <a:ea typeface="HG丸ｺﾞｼｯｸM-PRO" panose="020F0600000000000000" pitchFamily="50" charset="-128"/>
              </a:rPr>
              <a:t>年度 第３回福井県病院薬剤師会学術研修会（</a:t>
            </a:r>
            <a:r>
              <a:rPr lang="en-US" altLang="ja-JP" sz="1600" dirty="0">
                <a:latin typeface="HG丸ｺﾞｼｯｸM-PRO" panose="020F0600000000000000" pitchFamily="50" charset="-128"/>
                <a:ea typeface="HG丸ｺﾞｼｯｸM-PRO" panose="020F0600000000000000" pitchFamily="50" charset="-128"/>
              </a:rPr>
              <a:t>10</a:t>
            </a:r>
            <a:r>
              <a:rPr lang="ja-JP" altLang="en-US" sz="1600" dirty="0">
                <a:latin typeface="HG丸ｺﾞｼｯｸM-PRO" panose="020F0600000000000000" pitchFamily="50" charset="-128"/>
                <a:ea typeface="HG丸ｺﾞｼｯｸM-PRO" panose="020F0600000000000000" pitchFamily="50" charset="-128"/>
              </a:rPr>
              <a:t>月</a:t>
            </a:r>
            <a:r>
              <a:rPr lang="en-US" altLang="ja-JP" sz="1600" dirty="0">
                <a:latin typeface="HG丸ｺﾞｼｯｸM-PRO" panose="020F0600000000000000" pitchFamily="50" charset="-128"/>
                <a:ea typeface="HG丸ｺﾞｼｯｸM-PRO" panose="020F0600000000000000" pitchFamily="50" charset="-128"/>
              </a:rPr>
              <a:t>14</a:t>
            </a:r>
            <a:r>
              <a:rPr lang="ja-JP" altLang="en-US" sz="1600" dirty="0">
                <a:latin typeface="HG丸ｺﾞｼｯｸM-PRO" panose="020F0600000000000000" pitchFamily="50" charset="-128"/>
                <a:ea typeface="HG丸ｺﾞｼｯｸM-PRO" panose="020F0600000000000000" pitchFamily="50" charset="-128"/>
              </a:rPr>
              <a:t>日開催）</a:t>
            </a:r>
            <a:endParaRPr lang="en-US" altLang="ja-JP" sz="1600" dirty="0">
              <a:latin typeface="HG丸ｺﾞｼｯｸM-PRO" panose="020F0600000000000000" pitchFamily="50" charset="-128"/>
              <a:ea typeface="HG丸ｺﾞｼｯｸM-PRO" panose="020F0600000000000000" pitchFamily="50" charset="-128"/>
            </a:endParaRPr>
          </a:p>
          <a:p>
            <a:r>
              <a:rPr lang="ja-JP" altLang="en-US" sz="2800" dirty="0">
                <a:latin typeface="HG丸ｺﾞｼｯｸM-PRO" panose="020F0600000000000000" pitchFamily="50" charset="-128"/>
                <a:ea typeface="HG丸ｺﾞｼｯｸM-PRO" panose="020F0600000000000000" pitchFamily="50" charset="-128"/>
              </a:rPr>
              <a:t>事前参加登録方法のご案内</a:t>
            </a:r>
            <a:endParaRPr kumimoji="1" lang="ja-JP" altLang="en-US" sz="2800" dirty="0">
              <a:latin typeface="HG丸ｺﾞｼｯｸM-PRO" panose="020F0600000000000000" pitchFamily="50" charset="-128"/>
              <a:ea typeface="HG丸ｺﾞｼｯｸM-PRO" panose="020F0600000000000000" pitchFamily="50" charset="-128"/>
            </a:endParaRPr>
          </a:p>
        </p:txBody>
      </p:sp>
      <p:sp>
        <p:nvSpPr>
          <p:cNvPr id="10" name="正方形/長方形 9"/>
          <p:cNvSpPr/>
          <p:nvPr/>
        </p:nvSpPr>
        <p:spPr>
          <a:xfrm>
            <a:off x="171630" y="3029124"/>
            <a:ext cx="6583031" cy="2593473"/>
          </a:xfrm>
          <a:prstGeom prst="rect">
            <a:avLst/>
          </a:prstGeom>
          <a:no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t"/>
          <a:lstStyle/>
          <a:p>
            <a:pPr>
              <a:defRPr/>
            </a:pPr>
            <a:r>
              <a:rPr lang="en-US" altLang="ja-JP" b="1" dirty="0">
                <a:solidFill>
                  <a:schemeClr val="tx1"/>
                </a:solidFill>
                <a:latin typeface="Meiryo UI" panose="020B0604030504040204" pitchFamily="50" charset="-128"/>
                <a:ea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rPr>
              <a:t>登録用</a:t>
            </a:r>
            <a:r>
              <a:rPr lang="en-US" altLang="ja-JP" b="1" dirty="0">
                <a:solidFill>
                  <a:schemeClr val="tx1"/>
                </a:solidFill>
                <a:latin typeface="Meiryo UI" panose="020B0604030504040204" pitchFamily="50" charset="-128"/>
                <a:ea typeface="Meiryo UI" panose="020B0604030504040204" pitchFamily="50" charset="-128"/>
              </a:rPr>
              <a:t>URL</a:t>
            </a:r>
            <a:r>
              <a:rPr lang="ja-JP" altLang="en-US" b="1" dirty="0">
                <a:solidFill>
                  <a:schemeClr val="tx1"/>
                </a:solidFill>
                <a:latin typeface="Meiryo UI" panose="020B0604030504040204" pitchFamily="50" charset="-128"/>
                <a:ea typeface="Meiryo UI" panose="020B0604030504040204" pitchFamily="50" charset="-128"/>
              </a:rPr>
              <a:t>・</a:t>
            </a:r>
            <a:r>
              <a:rPr lang="en-US" altLang="ja-JP" b="1" dirty="0">
                <a:solidFill>
                  <a:schemeClr val="tx1"/>
                </a:solidFill>
                <a:latin typeface="Meiryo UI" panose="020B0604030504040204" pitchFamily="50" charset="-128"/>
                <a:ea typeface="Meiryo UI" panose="020B0604030504040204" pitchFamily="50" charset="-128"/>
              </a:rPr>
              <a:t>QR</a:t>
            </a:r>
            <a:r>
              <a:rPr lang="ja-JP" altLang="en-US" b="1" dirty="0">
                <a:solidFill>
                  <a:schemeClr val="tx1"/>
                </a:solidFill>
                <a:latin typeface="Meiryo UI" panose="020B0604030504040204" pitchFamily="50" charset="-128"/>
                <a:ea typeface="Meiryo UI" panose="020B0604030504040204" pitchFamily="50" charset="-128"/>
              </a:rPr>
              <a:t>コード</a:t>
            </a:r>
            <a:r>
              <a:rPr lang="en-US" altLang="ja-JP" b="1" dirty="0">
                <a:solidFill>
                  <a:schemeClr val="tx1"/>
                </a:solidFill>
                <a:latin typeface="Meiryo UI" panose="020B0604030504040204" pitchFamily="50" charset="-128"/>
                <a:ea typeface="Meiryo UI" panose="020B0604030504040204" pitchFamily="50" charset="-128"/>
              </a:rPr>
              <a:t>〉</a:t>
            </a:r>
          </a:p>
          <a:p>
            <a:pPr>
              <a:defRPr/>
            </a:pPr>
            <a:r>
              <a:rPr lang="en-US" altLang="ja-JP" sz="1600" b="1" dirty="0">
                <a:solidFill>
                  <a:schemeClr val="tx1"/>
                </a:solidFill>
                <a:latin typeface="Meiryo UI" panose="020B0604030504040204" pitchFamily="50" charset="-128"/>
                <a:ea typeface="Meiryo UI" panose="020B0604030504040204" pitchFamily="50" charset="-128"/>
              </a:rPr>
              <a:t>https://us02web.zoom.us/webinar/register/WN_sshv-N_iQ6SaXrAwE7Z-Cw</a:t>
            </a:r>
          </a:p>
          <a:p>
            <a:pPr>
              <a:defRPr/>
            </a:pPr>
            <a:endParaRPr lang="en-US" altLang="ja-JP" sz="1300" b="1" dirty="0">
              <a:solidFill>
                <a:schemeClr val="tx1"/>
              </a:solidFill>
              <a:latin typeface="Meiryo UI" panose="020B0604030504040204" pitchFamily="50" charset="-128"/>
              <a:ea typeface="Meiryo UI" panose="020B0604030504040204" pitchFamily="50" charset="-128"/>
            </a:endParaRPr>
          </a:p>
        </p:txBody>
      </p:sp>
      <p:pic>
        <p:nvPicPr>
          <p:cNvPr id="2" name="図 1">
            <a:extLst>
              <a:ext uri="{FF2B5EF4-FFF2-40B4-BE49-F238E27FC236}">
                <a16:creationId xmlns:a16="http://schemas.microsoft.com/office/drawing/2014/main" id="{C8CFBD40-6CB3-451E-AB3D-C9BECE68DE33}"/>
              </a:ext>
            </a:extLst>
          </p:cNvPr>
          <p:cNvPicPr>
            <a:picLocks noChangeAspect="1"/>
          </p:cNvPicPr>
          <p:nvPr/>
        </p:nvPicPr>
        <p:blipFill>
          <a:blip r:embed="rId2"/>
          <a:stretch>
            <a:fillRect/>
          </a:stretch>
        </p:blipFill>
        <p:spPr>
          <a:xfrm>
            <a:off x="2808405" y="3747789"/>
            <a:ext cx="1687395" cy="1713092"/>
          </a:xfrm>
          <a:prstGeom prst="rect">
            <a:avLst/>
          </a:prstGeom>
        </p:spPr>
      </p:pic>
    </p:spTree>
    <p:extLst>
      <p:ext uri="{BB962C8B-B14F-4D97-AF65-F5344CB8AC3E}">
        <p14:creationId xmlns:p14="http://schemas.microsoft.com/office/powerpoint/2010/main" val="1651408702"/>
      </p:ext>
    </p:extLst>
  </p:cSld>
  <p:clrMapOvr>
    <a:masterClrMapping/>
  </p:clrMapOvr>
</p:sld>
</file>

<file path=ppt/theme/theme1.xml><?xml version="1.0" encoding="utf-8"?>
<a:theme xmlns:a="http://schemas.openxmlformats.org/drawingml/2006/main" name="MeiryoVTI">
  <a:themeElements>
    <a:clrScheme name="Meiryo">
      <a:dk1>
        <a:srgbClr val="232323"/>
      </a:dk1>
      <a:lt1>
        <a:srgbClr val="FFFFFF"/>
      </a:lt1>
      <a:dk2>
        <a:srgbClr val="231B23"/>
      </a:dk2>
      <a:lt2>
        <a:srgbClr val="FCF5E5"/>
      </a:lt2>
      <a:accent1>
        <a:srgbClr val="FDA431"/>
      </a:accent1>
      <a:accent2>
        <a:srgbClr val="4DA1A8"/>
      </a:accent2>
      <a:accent3>
        <a:srgbClr val="B9D587"/>
      </a:accent3>
      <a:accent4>
        <a:srgbClr val="E8BD32"/>
      </a:accent4>
      <a:accent5>
        <a:srgbClr val="809EC2"/>
      </a:accent5>
      <a:accent6>
        <a:srgbClr val="E3ADB6"/>
      </a:accent6>
      <a:hlink>
        <a:srgbClr val="34ADB6"/>
      </a:hlink>
      <a:folHlink>
        <a:srgbClr val="B2B2B2"/>
      </a:folHlink>
    </a:clrScheme>
    <a:fontScheme name="Meiryo UI">
      <a:majorFont>
        <a:latin typeface="Meiryo UI"/>
        <a:ea typeface=""/>
        <a:cs typeface=""/>
      </a:majorFont>
      <a:minorFont>
        <a:latin typeface="Meiryo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eiryoVTI" id="{3EF0B2FA-4C70-4C56-AE0C-16E6000BE750}" vid="{C80AAF17-7084-4B19-8ADF-AE8F46812F23}"/>
    </a:ext>
  </a:extLst>
</a:theme>
</file>

<file path=docProps/app.xml><?xml version="1.0" encoding="utf-8"?>
<Properties xmlns="http://schemas.openxmlformats.org/officeDocument/2006/extended-properties" xmlns:vt="http://schemas.openxmlformats.org/officeDocument/2006/docPropsVTypes">
  <Template>明瞭</Template>
  <TotalTime>224</TotalTime>
  <Words>243</Words>
  <Application>Microsoft Office PowerPoint</Application>
  <PresentationFormat>A4 210 x 297 mm</PresentationFormat>
  <Paragraphs>37</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HG丸ｺﾞｼｯｸM-PRO</vt:lpstr>
      <vt:lpstr>Meiryo UI</vt:lpstr>
      <vt:lpstr>ＭＳ Ｐゴシック</vt:lpstr>
      <vt:lpstr>メイリオ</vt:lpstr>
      <vt:lpstr>メイリオ</vt:lpstr>
      <vt:lpstr>Arial</vt:lpstr>
      <vt:lpstr>Arial Black</vt:lpstr>
      <vt:lpstr>Wingdings</vt:lpstr>
      <vt:lpstr>MeiryoVTI</vt:lpstr>
      <vt:lpstr>令和３年度・第3回 福井県病院薬剤師会学術研修会</vt:lpstr>
      <vt:lpstr>PowerPoint プレゼンテーション</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tsuka</dc:creator>
  <cp:lastModifiedBy>yukiok</cp:lastModifiedBy>
  <cp:revision>38</cp:revision>
  <cp:lastPrinted>2021-09-10T01:42:04Z</cp:lastPrinted>
  <dcterms:created xsi:type="dcterms:W3CDTF">2020-10-08T02:00:17Z</dcterms:created>
  <dcterms:modified xsi:type="dcterms:W3CDTF">2021-10-04T06:46:28Z</dcterms:modified>
</cp:coreProperties>
</file>